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notesMasterIdLst>
    <p:notesMasterId r:id="rId31"/>
  </p:notesMasterIdLst>
  <p:sldIdLst>
    <p:sldId id="259" r:id="rId2"/>
    <p:sldId id="340" r:id="rId3"/>
    <p:sldId id="342" r:id="rId4"/>
    <p:sldId id="343" r:id="rId5"/>
    <p:sldId id="344" r:id="rId6"/>
    <p:sldId id="345" r:id="rId7"/>
    <p:sldId id="346" r:id="rId8"/>
    <p:sldId id="271" r:id="rId9"/>
    <p:sldId id="276" r:id="rId10"/>
    <p:sldId id="280" r:id="rId11"/>
    <p:sldId id="349" r:id="rId12"/>
    <p:sldId id="347" r:id="rId13"/>
    <p:sldId id="350" r:id="rId14"/>
    <p:sldId id="351" r:id="rId15"/>
    <p:sldId id="334" r:id="rId16"/>
    <p:sldId id="352" r:id="rId17"/>
    <p:sldId id="353" r:id="rId18"/>
    <p:sldId id="286" r:id="rId19"/>
    <p:sldId id="338" r:id="rId20"/>
    <p:sldId id="279" r:id="rId21"/>
    <p:sldId id="320" r:id="rId22"/>
    <p:sldId id="321" r:id="rId23"/>
    <p:sldId id="322" r:id="rId24"/>
    <p:sldId id="323" r:id="rId25"/>
    <p:sldId id="324" r:id="rId26"/>
    <p:sldId id="325" r:id="rId27"/>
    <p:sldId id="326" r:id="rId28"/>
    <p:sldId id="263" r:id="rId29"/>
    <p:sldId id="264" r:id="rId30"/>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Calibri" charset="0"/>
        <a:ea typeface="ＭＳ Ｐゴシック" charset="-128"/>
        <a:cs typeface="+mn-cs"/>
      </a:defRPr>
    </a:lvl1pPr>
    <a:lvl2pPr marL="457200" algn="l" rtl="0" fontAlgn="base">
      <a:spcBef>
        <a:spcPct val="0"/>
      </a:spcBef>
      <a:spcAft>
        <a:spcPct val="0"/>
      </a:spcAft>
      <a:defRPr kern="1200">
        <a:solidFill>
          <a:schemeClr val="tx1"/>
        </a:solidFill>
        <a:latin typeface="Calibri" charset="0"/>
        <a:ea typeface="ＭＳ Ｐゴシック" charset="-128"/>
        <a:cs typeface="+mn-cs"/>
      </a:defRPr>
    </a:lvl2pPr>
    <a:lvl3pPr marL="914400" algn="l" rtl="0" fontAlgn="base">
      <a:spcBef>
        <a:spcPct val="0"/>
      </a:spcBef>
      <a:spcAft>
        <a:spcPct val="0"/>
      </a:spcAft>
      <a:defRPr kern="1200">
        <a:solidFill>
          <a:schemeClr val="tx1"/>
        </a:solidFill>
        <a:latin typeface="Calibri" charset="0"/>
        <a:ea typeface="ＭＳ Ｐゴシック" charset="-128"/>
        <a:cs typeface="+mn-cs"/>
      </a:defRPr>
    </a:lvl3pPr>
    <a:lvl4pPr marL="1371600" algn="l" rtl="0" fontAlgn="base">
      <a:spcBef>
        <a:spcPct val="0"/>
      </a:spcBef>
      <a:spcAft>
        <a:spcPct val="0"/>
      </a:spcAft>
      <a:defRPr kern="1200">
        <a:solidFill>
          <a:schemeClr val="tx1"/>
        </a:solidFill>
        <a:latin typeface="Calibri" charset="0"/>
        <a:ea typeface="ＭＳ Ｐゴシック" charset="-128"/>
        <a:cs typeface="+mn-cs"/>
      </a:defRPr>
    </a:lvl4pPr>
    <a:lvl5pPr marL="1828800" algn="l" rtl="0" fontAlgn="base">
      <a:spcBef>
        <a:spcPct val="0"/>
      </a:spcBef>
      <a:spcAft>
        <a:spcPct val="0"/>
      </a:spcAft>
      <a:defRPr kern="1200">
        <a:solidFill>
          <a:schemeClr val="tx1"/>
        </a:solidFill>
        <a:latin typeface="Calibri" charset="0"/>
        <a:ea typeface="ＭＳ Ｐゴシック" charset="-128"/>
        <a:cs typeface="+mn-cs"/>
      </a:defRPr>
    </a:lvl5pPr>
    <a:lvl6pPr marL="2286000" algn="l" defTabSz="914400" rtl="0" eaLnBrk="1" latinLnBrk="0" hangingPunct="1">
      <a:defRPr kern="1200">
        <a:solidFill>
          <a:schemeClr val="tx1"/>
        </a:solidFill>
        <a:latin typeface="Calibri" charset="0"/>
        <a:ea typeface="ＭＳ Ｐゴシック" charset="-128"/>
        <a:cs typeface="+mn-cs"/>
      </a:defRPr>
    </a:lvl6pPr>
    <a:lvl7pPr marL="2743200" algn="l" defTabSz="914400" rtl="0" eaLnBrk="1" latinLnBrk="0" hangingPunct="1">
      <a:defRPr kern="1200">
        <a:solidFill>
          <a:schemeClr val="tx1"/>
        </a:solidFill>
        <a:latin typeface="Calibri" charset="0"/>
        <a:ea typeface="ＭＳ Ｐゴシック" charset="-128"/>
        <a:cs typeface="+mn-cs"/>
      </a:defRPr>
    </a:lvl7pPr>
    <a:lvl8pPr marL="3200400" algn="l" defTabSz="914400" rtl="0" eaLnBrk="1" latinLnBrk="0" hangingPunct="1">
      <a:defRPr kern="1200">
        <a:solidFill>
          <a:schemeClr val="tx1"/>
        </a:solidFill>
        <a:latin typeface="Calibri" charset="0"/>
        <a:ea typeface="ＭＳ Ｐゴシック" charset="-128"/>
        <a:cs typeface="+mn-cs"/>
      </a:defRPr>
    </a:lvl8pPr>
    <a:lvl9pPr marL="3657600" algn="l" defTabSz="914400" rtl="0" eaLnBrk="1" latinLnBrk="0" hangingPunct="1">
      <a:defRPr kern="1200">
        <a:solidFill>
          <a:schemeClr val="tx1"/>
        </a:solidFill>
        <a:latin typeface="Calibri" charset="0"/>
        <a:ea typeface="ＭＳ Ｐゴシック"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3CC33"/>
    <a:srgbClr val="72A376"/>
    <a:srgbClr val="669900"/>
    <a:srgbClr val="488D43"/>
    <a:srgbClr val="3E5A30"/>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33472" autoAdjust="0"/>
  </p:normalViewPr>
  <p:slideViewPr>
    <p:cSldViewPr snapToObjects="1">
      <p:cViewPr>
        <p:scale>
          <a:sx n="75" d="100"/>
          <a:sy n="75" d="100"/>
        </p:scale>
        <p:origin x="-1888" y="-8"/>
      </p:cViewPr>
      <p:guideLst>
        <p:guide orient="horz" pos="2160"/>
        <p:guide pos="2880"/>
      </p:guideLst>
    </p:cSldViewPr>
  </p:slideViewPr>
  <p:outlineViewPr>
    <p:cViewPr>
      <p:scale>
        <a:sx n="33" d="100"/>
        <a:sy n="33" d="100"/>
      </p:scale>
      <p:origin x="0" y="0"/>
    </p:cViewPr>
  </p:outlineViewPr>
  <p:notesTextViewPr>
    <p:cViewPr>
      <p:scale>
        <a:sx n="125" d="100"/>
        <a:sy n="125" d="100"/>
      </p:scale>
      <p:origin x="0" y="0"/>
    </p:cViewPr>
  </p:notesTextViewPr>
  <p:sorterViewPr>
    <p:cViewPr>
      <p:scale>
        <a:sx n="66" d="100"/>
        <a:sy n="66" d="100"/>
      </p:scale>
      <p:origin x="0" y="0"/>
    </p:cViewPr>
  </p:sorterViewPr>
  <p:notesViewPr>
    <p:cSldViewPr snapToObjects="1">
      <p:cViewPr varScale="1">
        <p:scale>
          <a:sx n="40" d="100"/>
          <a:sy n="40" d="100"/>
        </p:scale>
        <p:origin x="-1494" y="-114"/>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notesMaster" Target="notesMasters/notesMaster1.xml"/><Relationship Id="rId32" Type="http://schemas.openxmlformats.org/officeDocument/2006/relationships/printerSettings" Target="printerSettings/printerSettings1.bin"/><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presProps" Target="presProps.xml"/><Relationship Id="rId34" Type="http://schemas.openxmlformats.org/officeDocument/2006/relationships/viewProps" Target="viewProps.xml"/><Relationship Id="rId35" Type="http://schemas.openxmlformats.org/officeDocument/2006/relationships/theme" Target="theme/theme1.xml"/><Relationship Id="rId36"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Calibri" pitchFamily="34" charset="0"/>
                <a:ea typeface="+mn-ea"/>
                <a:cs typeface="Arial" charset="0"/>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cs typeface="Arial" charset="0"/>
              </a:defRPr>
            </a:lvl1pPr>
          </a:lstStyle>
          <a:p>
            <a:pPr>
              <a:defRPr/>
            </a:pPr>
            <a:fld id="{ACA7BE4A-8D31-4410-B960-7E38E6E0F9E7}" type="datetimeFigureOut">
              <a:rPr lang="en-US"/>
              <a:pPr>
                <a:defRPr/>
              </a:pPr>
              <a:t>9/2/13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atin typeface="Calibri" pitchFamily="34" charset="0"/>
                <a:ea typeface="+mn-ea"/>
                <a:cs typeface="Arial" charset="0"/>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cs typeface="Arial" charset="0"/>
              </a:defRPr>
            </a:lvl1pPr>
          </a:lstStyle>
          <a:p>
            <a:pPr>
              <a:defRPr/>
            </a:pPr>
            <a:fld id="{44A84EB8-5975-4F07-A9D4-416AF9AAA7DD}" type="slidenum">
              <a:rPr lang="en-US"/>
              <a:pPr>
                <a:defRPr/>
              </a:pPr>
              <a:t>‹#›</a:t>
            </a:fld>
            <a:endParaRPr lang="en-US"/>
          </a:p>
        </p:txBody>
      </p:sp>
    </p:spTree>
    <p:extLst>
      <p:ext uri="{BB962C8B-B14F-4D97-AF65-F5344CB8AC3E}">
        <p14:creationId xmlns:p14="http://schemas.microsoft.com/office/powerpoint/2010/main" val="1704154546"/>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ＭＳ Ｐゴシック" charset="0"/>
        <a:cs typeface="ＭＳ Ｐゴシック" charset="0"/>
      </a:defRPr>
    </a:lvl1pPr>
    <a:lvl2pPr marL="457200" algn="l" rtl="0" eaLnBrk="0" fontAlgn="base" hangingPunct="0">
      <a:spcBef>
        <a:spcPct val="30000"/>
      </a:spcBef>
      <a:spcAft>
        <a:spcPct val="0"/>
      </a:spcAft>
      <a:defRPr sz="1200" kern="1200">
        <a:solidFill>
          <a:schemeClr val="tx1"/>
        </a:solidFill>
        <a:latin typeface="+mn-lt"/>
        <a:ea typeface="ＭＳ Ｐゴシック" charset="0"/>
        <a:cs typeface="+mn-cs"/>
      </a:defRPr>
    </a:lvl2pPr>
    <a:lvl3pPr marL="914400" algn="l" rtl="0" eaLnBrk="0" fontAlgn="base" hangingPunct="0">
      <a:spcBef>
        <a:spcPct val="30000"/>
      </a:spcBef>
      <a:spcAft>
        <a:spcPct val="0"/>
      </a:spcAft>
      <a:defRPr sz="1200" kern="1200">
        <a:solidFill>
          <a:schemeClr val="tx1"/>
        </a:solidFill>
        <a:latin typeface="+mn-lt"/>
        <a:ea typeface="ＭＳ Ｐゴシック" charset="0"/>
        <a:cs typeface="+mn-cs"/>
      </a:defRPr>
    </a:lvl3pPr>
    <a:lvl4pPr marL="1371600" algn="l" rtl="0" eaLnBrk="0" fontAlgn="base" hangingPunct="0">
      <a:spcBef>
        <a:spcPct val="30000"/>
      </a:spcBef>
      <a:spcAft>
        <a:spcPct val="0"/>
      </a:spcAft>
      <a:defRPr sz="1200" kern="1200">
        <a:solidFill>
          <a:schemeClr val="tx1"/>
        </a:solidFill>
        <a:latin typeface="+mn-lt"/>
        <a:ea typeface="ＭＳ Ｐゴシック" charset="0"/>
        <a:cs typeface="+mn-cs"/>
      </a:defRPr>
    </a:lvl4pPr>
    <a:lvl5pPr marL="1828800" algn="l" rtl="0" eaLnBrk="0" fontAlgn="base" hangingPunct="0">
      <a:spcBef>
        <a:spcPct val="30000"/>
      </a:spcBef>
      <a:spcAft>
        <a:spcPct val="0"/>
      </a:spcAft>
      <a:defRPr sz="1200" kern="1200">
        <a:solidFill>
          <a:schemeClr val="tx1"/>
        </a:solidFill>
        <a:latin typeface="+mn-lt"/>
        <a:ea typeface="ＭＳ Ｐゴシック" charset="0"/>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789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ea typeface="ＭＳ Ｐゴシック" charset="-128"/>
            </a:endParaRPr>
          </a:p>
        </p:txBody>
      </p:sp>
      <p:sp>
        <p:nvSpPr>
          <p:cNvPr id="3789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Calibri" charset="0"/>
                <a:ea typeface="ＭＳ Ｐゴシック" charset="-128"/>
              </a:defRPr>
            </a:lvl1pPr>
            <a:lvl2pPr marL="742950" indent="-285750" eaLnBrk="0" hangingPunct="0">
              <a:defRPr>
                <a:solidFill>
                  <a:schemeClr val="tx1"/>
                </a:solidFill>
                <a:latin typeface="Calibri" charset="0"/>
                <a:ea typeface="ＭＳ Ｐゴシック" charset="-128"/>
              </a:defRPr>
            </a:lvl2pPr>
            <a:lvl3pPr marL="1143000" indent="-228600" eaLnBrk="0" hangingPunct="0">
              <a:defRPr>
                <a:solidFill>
                  <a:schemeClr val="tx1"/>
                </a:solidFill>
                <a:latin typeface="Calibri" charset="0"/>
                <a:ea typeface="ＭＳ Ｐゴシック" charset="-128"/>
              </a:defRPr>
            </a:lvl3pPr>
            <a:lvl4pPr marL="1600200" indent="-228600" eaLnBrk="0" hangingPunct="0">
              <a:defRPr>
                <a:solidFill>
                  <a:schemeClr val="tx1"/>
                </a:solidFill>
                <a:latin typeface="Calibri" charset="0"/>
                <a:ea typeface="ＭＳ Ｐゴシック" charset="-128"/>
              </a:defRPr>
            </a:lvl4pPr>
            <a:lvl5pPr marL="2057400" indent="-228600" eaLnBrk="0" hangingPunct="0">
              <a:defRPr>
                <a:solidFill>
                  <a:schemeClr val="tx1"/>
                </a:solidFill>
                <a:latin typeface="Calibri" charset="0"/>
                <a:ea typeface="ＭＳ Ｐゴシック" charset="-128"/>
              </a:defRPr>
            </a:lvl5pPr>
            <a:lvl6pPr marL="2514600" indent="-228600" eaLnBrk="0" fontAlgn="base" hangingPunct="0">
              <a:spcBef>
                <a:spcPct val="0"/>
              </a:spcBef>
              <a:spcAft>
                <a:spcPct val="0"/>
              </a:spcAft>
              <a:defRPr>
                <a:solidFill>
                  <a:schemeClr val="tx1"/>
                </a:solidFill>
                <a:latin typeface="Calibri" charset="0"/>
                <a:ea typeface="ＭＳ Ｐゴシック" charset="-128"/>
              </a:defRPr>
            </a:lvl6pPr>
            <a:lvl7pPr marL="2971800" indent="-228600" eaLnBrk="0" fontAlgn="base" hangingPunct="0">
              <a:spcBef>
                <a:spcPct val="0"/>
              </a:spcBef>
              <a:spcAft>
                <a:spcPct val="0"/>
              </a:spcAft>
              <a:defRPr>
                <a:solidFill>
                  <a:schemeClr val="tx1"/>
                </a:solidFill>
                <a:latin typeface="Calibri" charset="0"/>
                <a:ea typeface="ＭＳ Ｐゴシック" charset="-128"/>
              </a:defRPr>
            </a:lvl7pPr>
            <a:lvl8pPr marL="3429000" indent="-228600" eaLnBrk="0" fontAlgn="base" hangingPunct="0">
              <a:spcBef>
                <a:spcPct val="0"/>
              </a:spcBef>
              <a:spcAft>
                <a:spcPct val="0"/>
              </a:spcAft>
              <a:defRPr>
                <a:solidFill>
                  <a:schemeClr val="tx1"/>
                </a:solidFill>
                <a:latin typeface="Calibri" charset="0"/>
                <a:ea typeface="ＭＳ Ｐゴシック" charset="-128"/>
              </a:defRPr>
            </a:lvl8pPr>
            <a:lvl9pPr marL="3886200" indent="-228600" eaLnBrk="0" fontAlgn="base" hangingPunct="0">
              <a:spcBef>
                <a:spcPct val="0"/>
              </a:spcBef>
              <a:spcAft>
                <a:spcPct val="0"/>
              </a:spcAft>
              <a:defRPr>
                <a:solidFill>
                  <a:schemeClr val="tx1"/>
                </a:solidFill>
                <a:latin typeface="Calibri" charset="0"/>
                <a:ea typeface="ＭＳ Ｐゴシック" charset="-128"/>
              </a:defRPr>
            </a:lvl9pPr>
          </a:lstStyle>
          <a:p>
            <a:pPr eaLnBrk="1" hangingPunct="1"/>
            <a:fld id="{8FCCBA73-F508-4983-978E-B465167FE497}" type="slidenum">
              <a:rPr lang="en-US" smtClean="0"/>
              <a:pPr eaLnBrk="1" hangingPunct="1"/>
              <a:t>1</a:t>
            </a:fld>
            <a:endParaRPr lang="en-US"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2770" name="Notes Placeholder 2"/>
          <p:cNvSpPr>
            <a:spLocks noGrp="1"/>
          </p:cNvSpPr>
          <p:nvPr>
            <p:ph type="body" idx="1"/>
          </p:nvPr>
        </p:nvSpPr>
        <p:spPr bwMode="auto"/>
        <p:txBody>
          <a:bodyPr wrap="square" numCol="1" anchor="t" anchorCtr="0" compatLnSpc="1">
            <a:prstTxWarp prst="textNoShape">
              <a:avLst/>
            </a:prstTxWarp>
          </a:bodyPr>
          <a:lstStyle/>
          <a:p>
            <a:pPr algn="r" eaLnBrk="1" hangingPunct="1">
              <a:spcBef>
                <a:spcPct val="0"/>
              </a:spcBef>
              <a:defRPr/>
            </a:pPr>
            <a:r>
              <a:rPr lang="en-US" dirty="0" smtClean="0">
                <a:ea typeface="+mn-ea"/>
                <a:cs typeface="+mn-cs"/>
              </a:rPr>
              <a:t>(Time on this slide – 1 min) Time passed</a:t>
            </a:r>
            <a:r>
              <a:rPr lang="en-US" baseline="0" dirty="0" smtClean="0">
                <a:ea typeface="+mn-ea"/>
                <a:cs typeface="+mn-cs"/>
              </a:rPr>
              <a:t> 10 min</a:t>
            </a:r>
            <a:endParaRPr lang="en-US" dirty="0" smtClean="0">
              <a:ea typeface="+mn-ea"/>
              <a:cs typeface="+mn-cs"/>
            </a:endParaRPr>
          </a:p>
          <a:p>
            <a:pPr eaLnBrk="1" hangingPunct="1">
              <a:spcBef>
                <a:spcPct val="0"/>
              </a:spcBef>
              <a:defRPr/>
            </a:pPr>
            <a:r>
              <a:rPr lang="en-US" u="sng" dirty="0" smtClean="0">
                <a:ea typeface="+mn-ea"/>
                <a:cs typeface="+mn-cs"/>
              </a:rPr>
              <a:t>In-Class Notes</a:t>
            </a:r>
          </a:p>
          <a:p>
            <a:pPr eaLnBrk="1" hangingPunct="1">
              <a:spcBef>
                <a:spcPct val="0"/>
              </a:spcBef>
              <a:buFont typeface="Arial"/>
              <a:buChar char="•"/>
              <a:defRPr/>
            </a:pPr>
            <a:r>
              <a:rPr lang="en-US" dirty="0" smtClean="0">
                <a:ea typeface="+mn-ea"/>
                <a:cs typeface="+mn-cs"/>
              </a:rPr>
              <a:t>Quickly run through the overview of the lesson with students, stopping to define expand and foiled.</a:t>
            </a:r>
          </a:p>
          <a:p>
            <a:pPr eaLnBrk="1" hangingPunct="1">
              <a:spcBef>
                <a:spcPct val="0"/>
              </a:spcBef>
              <a:buFont typeface="Arial"/>
              <a:buChar char="•"/>
              <a:defRPr/>
            </a:pPr>
            <a:r>
              <a:rPr lang="en-US" dirty="0" smtClean="0">
                <a:ea typeface="+mn-ea"/>
                <a:cs typeface="+mn-cs"/>
              </a:rPr>
              <a:t>Confirm</a:t>
            </a:r>
            <a:r>
              <a:rPr lang="en-US" baseline="0" dirty="0" smtClean="0">
                <a:ea typeface="+mn-ea"/>
                <a:cs typeface="+mn-cs"/>
              </a:rPr>
              <a:t> that students understand that Caesar and Augustus did not rule together by doing a quick thumbs up/thumbs down whole-class check for understanding.</a:t>
            </a:r>
            <a:endParaRPr lang="en-US" dirty="0" smtClean="0">
              <a:ea typeface="+mn-ea"/>
              <a:cs typeface="+mn-cs"/>
            </a:endParaRPr>
          </a:p>
          <a:p>
            <a:pPr eaLnBrk="1" hangingPunct="1">
              <a:spcBef>
                <a:spcPct val="0"/>
              </a:spcBef>
              <a:buFont typeface="Arial"/>
              <a:buChar char="•"/>
              <a:defRPr/>
            </a:pPr>
            <a:endParaRPr lang="en-US" dirty="0" smtClean="0">
              <a:ea typeface="+mn-ea"/>
              <a:cs typeface="+mn-cs"/>
            </a:endParaRPr>
          </a:p>
          <a:p>
            <a:pPr eaLnBrk="1" hangingPunct="1">
              <a:spcBef>
                <a:spcPct val="0"/>
              </a:spcBef>
              <a:defRPr/>
            </a:pPr>
            <a:endParaRPr lang="en-US" u="none" dirty="0" smtClean="0">
              <a:ea typeface="+mn-ea"/>
              <a:cs typeface="+mn-cs"/>
            </a:endParaRPr>
          </a:p>
          <a:p>
            <a:pPr eaLnBrk="1" hangingPunct="1">
              <a:spcBef>
                <a:spcPct val="0"/>
              </a:spcBef>
              <a:defRPr/>
            </a:pPr>
            <a:r>
              <a:rPr lang="en-US" u="none" dirty="0" smtClean="0">
                <a:ea typeface="+mn-ea"/>
                <a:cs typeface="+mn-cs"/>
              </a:rPr>
              <a:t>Image</a:t>
            </a:r>
            <a:r>
              <a:rPr lang="en-US" u="none" baseline="0" dirty="0" smtClean="0">
                <a:ea typeface="+mn-ea"/>
                <a:cs typeface="+mn-cs"/>
              </a:rPr>
              <a:t> Citation (Creative Commons):</a:t>
            </a:r>
            <a:endParaRPr lang="en-US" u="none" dirty="0" smtClean="0">
              <a:ea typeface="+mn-ea"/>
              <a:cs typeface="+mn-cs"/>
            </a:endParaRPr>
          </a:p>
          <a:p>
            <a:pPr marL="171450" indent="-171450" eaLnBrk="1" hangingPunct="1">
              <a:spcBef>
                <a:spcPct val="0"/>
              </a:spcBef>
              <a:buFont typeface="Arial" pitchFamily="34" charset="0"/>
              <a:buChar char="•"/>
              <a:defRPr/>
            </a:pPr>
            <a:r>
              <a:rPr lang="en-US" b="0" u="none" dirty="0" smtClean="0">
                <a:ea typeface="+mn-ea"/>
                <a:cs typeface="+mn-cs"/>
              </a:rPr>
              <a:t>http://www.flickr.com/photos/a_ninjamonkey/4042006778/</a:t>
            </a:r>
          </a:p>
        </p:txBody>
      </p:sp>
      <p:sp>
        <p:nvSpPr>
          <p:cNvPr id="4506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Calibri" charset="0"/>
                <a:ea typeface="ＭＳ Ｐゴシック" charset="-128"/>
              </a:defRPr>
            </a:lvl1pPr>
            <a:lvl2pPr marL="742950" indent="-285750" eaLnBrk="0" hangingPunct="0">
              <a:defRPr>
                <a:solidFill>
                  <a:schemeClr val="tx1"/>
                </a:solidFill>
                <a:latin typeface="Calibri" charset="0"/>
                <a:ea typeface="ＭＳ Ｐゴシック" charset="-128"/>
              </a:defRPr>
            </a:lvl2pPr>
            <a:lvl3pPr marL="1143000" indent="-228600" eaLnBrk="0" hangingPunct="0">
              <a:defRPr>
                <a:solidFill>
                  <a:schemeClr val="tx1"/>
                </a:solidFill>
                <a:latin typeface="Calibri" charset="0"/>
                <a:ea typeface="ＭＳ Ｐゴシック" charset="-128"/>
              </a:defRPr>
            </a:lvl3pPr>
            <a:lvl4pPr marL="1600200" indent="-228600" eaLnBrk="0" hangingPunct="0">
              <a:defRPr>
                <a:solidFill>
                  <a:schemeClr val="tx1"/>
                </a:solidFill>
                <a:latin typeface="Calibri" charset="0"/>
                <a:ea typeface="ＭＳ Ｐゴシック" charset="-128"/>
              </a:defRPr>
            </a:lvl4pPr>
            <a:lvl5pPr marL="2057400" indent="-228600" eaLnBrk="0" hangingPunct="0">
              <a:defRPr>
                <a:solidFill>
                  <a:schemeClr val="tx1"/>
                </a:solidFill>
                <a:latin typeface="Calibri" charset="0"/>
                <a:ea typeface="ＭＳ Ｐゴシック" charset="-128"/>
              </a:defRPr>
            </a:lvl5pPr>
            <a:lvl6pPr marL="2514600" indent="-228600" eaLnBrk="0" fontAlgn="base" hangingPunct="0">
              <a:spcBef>
                <a:spcPct val="0"/>
              </a:spcBef>
              <a:spcAft>
                <a:spcPct val="0"/>
              </a:spcAft>
              <a:defRPr>
                <a:solidFill>
                  <a:schemeClr val="tx1"/>
                </a:solidFill>
                <a:latin typeface="Calibri" charset="0"/>
                <a:ea typeface="ＭＳ Ｐゴシック" charset="-128"/>
              </a:defRPr>
            </a:lvl6pPr>
            <a:lvl7pPr marL="2971800" indent="-228600" eaLnBrk="0" fontAlgn="base" hangingPunct="0">
              <a:spcBef>
                <a:spcPct val="0"/>
              </a:spcBef>
              <a:spcAft>
                <a:spcPct val="0"/>
              </a:spcAft>
              <a:defRPr>
                <a:solidFill>
                  <a:schemeClr val="tx1"/>
                </a:solidFill>
                <a:latin typeface="Calibri" charset="0"/>
                <a:ea typeface="ＭＳ Ｐゴシック" charset="-128"/>
              </a:defRPr>
            </a:lvl7pPr>
            <a:lvl8pPr marL="3429000" indent="-228600" eaLnBrk="0" fontAlgn="base" hangingPunct="0">
              <a:spcBef>
                <a:spcPct val="0"/>
              </a:spcBef>
              <a:spcAft>
                <a:spcPct val="0"/>
              </a:spcAft>
              <a:defRPr>
                <a:solidFill>
                  <a:schemeClr val="tx1"/>
                </a:solidFill>
                <a:latin typeface="Calibri" charset="0"/>
                <a:ea typeface="ＭＳ Ｐゴシック" charset="-128"/>
              </a:defRPr>
            </a:lvl8pPr>
            <a:lvl9pPr marL="3886200" indent="-228600" eaLnBrk="0" fontAlgn="base" hangingPunct="0">
              <a:spcBef>
                <a:spcPct val="0"/>
              </a:spcBef>
              <a:spcAft>
                <a:spcPct val="0"/>
              </a:spcAft>
              <a:defRPr>
                <a:solidFill>
                  <a:schemeClr val="tx1"/>
                </a:solidFill>
                <a:latin typeface="Calibri" charset="0"/>
                <a:ea typeface="ＭＳ Ｐゴシック" charset="-128"/>
              </a:defRPr>
            </a:lvl9pPr>
          </a:lstStyle>
          <a:p>
            <a:pPr eaLnBrk="1" hangingPunct="1"/>
            <a:fld id="{233679CA-8D16-4893-9E1B-F9773BC4A755}" type="slidenum">
              <a:rPr lang="en-US" smtClean="0"/>
              <a:pPr eaLnBrk="1" hangingPunct="1"/>
              <a:t>12</a:t>
            </a:fld>
            <a:endParaRPr lang="en-US"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 name="Notes Placeholder 2"/>
          <p:cNvSpPr>
            <a:spLocks noGrp="1"/>
          </p:cNvSpPr>
          <p:nvPr>
            <p:ph type="body" idx="1"/>
          </p:nvPr>
        </p:nvSpPr>
        <p:spPr bwMode="auto"/>
        <p:txBody>
          <a:bodyPr wrap="square" numCol="1" anchor="t" anchorCtr="0" compatLnSpc="1">
            <a:prstTxWarp prst="textNoShape">
              <a:avLst/>
            </a:prstTxWarp>
            <a:normAutofit fontScale="85000" lnSpcReduction="20000"/>
          </a:bodyPr>
          <a:lstStyle/>
          <a:p>
            <a:pPr algn="r" eaLnBrk="1" hangingPunct="1">
              <a:spcBef>
                <a:spcPct val="0"/>
              </a:spcBef>
              <a:defRPr/>
            </a:pPr>
            <a:r>
              <a:rPr lang="en-US" dirty="0" smtClean="0">
                <a:ea typeface="+mn-ea"/>
                <a:cs typeface="+mn-cs"/>
              </a:rPr>
              <a:t>(Time on this slide – 1 min) Time passed</a:t>
            </a:r>
            <a:r>
              <a:rPr lang="en-US" baseline="0" dirty="0" smtClean="0">
                <a:ea typeface="+mn-ea"/>
                <a:cs typeface="+mn-cs"/>
              </a:rPr>
              <a:t> 11 min</a:t>
            </a:r>
            <a:endParaRPr lang="en-US" dirty="0" smtClean="0">
              <a:ea typeface="+mn-ea"/>
              <a:cs typeface="+mn-cs"/>
            </a:endParaRPr>
          </a:p>
          <a:p>
            <a:pPr eaLnBrk="1" hangingPunct="1">
              <a:spcBef>
                <a:spcPct val="0"/>
              </a:spcBef>
              <a:defRPr/>
            </a:pPr>
            <a:r>
              <a:rPr lang="en-US" u="sng" dirty="0" smtClean="0">
                <a:ea typeface="+mn-ea"/>
                <a:cs typeface="+mn-cs"/>
              </a:rPr>
              <a:t>In-Class Notes</a:t>
            </a:r>
          </a:p>
          <a:p>
            <a:pPr eaLnBrk="1" hangingPunct="1">
              <a:spcBef>
                <a:spcPct val="0"/>
              </a:spcBef>
              <a:buFontTx/>
              <a:buChar char="•"/>
              <a:defRPr/>
            </a:pPr>
            <a:r>
              <a:rPr lang="en-US" dirty="0" smtClean="0">
                <a:ea typeface="+mn-ea"/>
                <a:cs typeface="+mn-cs"/>
              </a:rPr>
              <a:t> Students will</a:t>
            </a:r>
            <a:r>
              <a:rPr lang="en-US" baseline="0" dirty="0" smtClean="0">
                <a:ea typeface="+mn-ea"/>
                <a:cs typeface="+mn-cs"/>
              </a:rPr>
              <a:t> write + and – next to the text in their handout during reading.  </a:t>
            </a:r>
          </a:p>
          <a:p>
            <a:pPr eaLnBrk="1" hangingPunct="1">
              <a:spcBef>
                <a:spcPct val="0"/>
              </a:spcBef>
              <a:buFontTx/>
              <a:buChar char="•"/>
              <a:defRPr/>
            </a:pPr>
            <a:r>
              <a:rPr lang="en-US" baseline="0" dirty="0" smtClean="0">
                <a:ea typeface="+mn-ea"/>
                <a:cs typeface="+mn-cs"/>
              </a:rPr>
              <a:t>On the next page, there are graphs for them to actually chart how many + and – each strategy received.  This will allow them to compare the strengths of the 4 strategies.  </a:t>
            </a:r>
          </a:p>
          <a:p>
            <a:pPr eaLnBrk="1" hangingPunct="1">
              <a:spcBef>
                <a:spcPct val="0"/>
              </a:spcBef>
              <a:buFontTx/>
              <a:buChar char="•"/>
              <a:defRPr/>
            </a:pPr>
            <a:r>
              <a:rPr lang="en-US" baseline="0" dirty="0" smtClean="0">
                <a:ea typeface="+mn-ea"/>
                <a:cs typeface="+mn-cs"/>
              </a:rPr>
              <a:t>Before students attempt to do this alone, practice together on the next slide.</a:t>
            </a:r>
            <a:endParaRPr lang="en-US" dirty="0" smtClean="0">
              <a:ea typeface="+mn-ea"/>
              <a:cs typeface="+mn-cs"/>
            </a:endParaRPr>
          </a:p>
          <a:p>
            <a:pPr eaLnBrk="1" hangingPunct="1">
              <a:spcBef>
                <a:spcPct val="0"/>
              </a:spcBef>
              <a:buFontTx/>
              <a:buChar char="•"/>
              <a:defRPr/>
            </a:pPr>
            <a:endParaRPr lang="en-US" dirty="0" smtClean="0">
              <a:ea typeface="+mn-ea"/>
              <a:cs typeface="+mn-cs"/>
            </a:endParaRPr>
          </a:p>
          <a:p>
            <a:pPr marL="171450" indent="-171450" eaLnBrk="1" hangingPunct="1">
              <a:spcBef>
                <a:spcPct val="0"/>
              </a:spcBef>
              <a:buFont typeface="Arial" pitchFamily="34" charset="0"/>
              <a:buChar char="•"/>
              <a:defRPr/>
            </a:pPr>
            <a:endParaRPr lang="en-US" u="sng" dirty="0" smtClean="0">
              <a:ea typeface="+mn-ea"/>
              <a:cs typeface="+mn-cs"/>
            </a:endParaRPr>
          </a:p>
        </p:txBody>
      </p:sp>
      <p:sp>
        <p:nvSpPr>
          <p:cNvPr id="4608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Calibri" charset="0"/>
                <a:ea typeface="ＭＳ Ｐゴシック" charset="-128"/>
              </a:defRPr>
            </a:lvl1pPr>
            <a:lvl2pPr marL="742950" indent="-285750" eaLnBrk="0" hangingPunct="0">
              <a:defRPr>
                <a:solidFill>
                  <a:schemeClr val="tx1"/>
                </a:solidFill>
                <a:latin typeface="Calibri" charset="0"/>
                <a:ea typeface="ＭＳ Ｐゴシック" charset="-128"/>
              </a:defRPr>
            </a:lvl2pPr>
            <a:lvl3pPr marL="1143000" indent="-228600" eaLnBrk="0" hangingPunct="0">
              <a:defRPr>
                <a:solidFill>
                  <a:schemeClr val="tx1"/>
                </a:solidFill>
                <a:latin typeface="Calibri" charset="0"/>
                <a:ea typeface="ＭＳ Ｐゴシック" charset="-128"/>
              </a:defRPr>
            </a:lvl3pPr>
            <a:lvl4pPr marL="1600200" indent="-228600" eaLnBrk="0" hangingPunct="0">
              <a:defRPr>
                <a:solidFill>
                  <a:schemeClr val="tx1"/>
                </a:solidFill>
                <a:latin typeface="Calibri" charset="0"/>
                <a:ea typeface="ＭＳ Ｐゴシック" charset="-128"/>
              </a:defRPr>
            </a:lvl4pPr>
            <a:lvl5pPr marL="2057400" indent="-228600" eaLnBrk="0" hangingPunct="0">
              <a:defRPr>
                <a:solidFill>
                  <a:schemeClr val="tx1"/>
                </a:solidFill>
                <a:latin typeface="Calibri" charset="0"/>
                <a:ea typeface="ＭＳ Ｐゴシック" charset="-128"/>
              </a:defRPr>
            </a:lvl5pPr>
            <a:lvl6pPr marL="2514600" indent="-228600" eaLnBrk="0" fontAlgn="base" hangingPunct="0">
              <a:spcBef>
                <a:spcPct val="0"/>
              </a:spcBef>
              <a:spcAft>
                <a:spcPct val="0"/>
              </a:spcAft>
              <a:defRPr>
                <a:solidFill>
                  <a:schemeClr val="tx1"/>
                </a:solidFill>
                <a:latin typeface="Calibri" charset="0"/>
                <a:ea typeface="ＭＳ Ｐゴシック" charset="-128"/>
              </a:defRPr>
            </a:lvl6pPr>
            <a:lvl7pPr marL="2971800" indent="-228600" eaLnBrk="0" fontAlgn="base" hangingPunct="0">
              <a:spcBef>
                <a:spcPct val="0"/>
              </a:spcBef>
              <a:spcAft>
                <a:spcPct val="0"/>
              </a:spcAft>
              <a:defRPr>
                <a:solidFill>
                  <a:schemeClr val="tx1"/>
                </a:solidFill>
                <a:latin typeface="Calibri" charset="0"/>
                <a:ea typeface="ＭＳ Ｐゴシック" charset="-128"/>
              </a:defRPr>
            </a:lvl7pPr>
            <a:lvl8pPr marL="3429000" indent="-228600" eaLnBrk="0" fontAlgn="base" hangingPunct="0">
              <a:spcBef>
                <a:spcPct val="0"/>
              </a:spcBef>
              <a:spcAft>
                <a:spcPct val="0"/>
              </a:spcAft>
              <a:defRPr>
                <a:solidFill>
                  <a:schemeClr val="tx1"/>
                </a:solidFill>
                <a:latin typeface="Calibri" charset="0"/>
                <a:ea typeface="ＭＳ Ｐゴシック" charset="-128"/>
              </a:defRPr>
            </a:lvl8pPr>
            <a:lvl9pPr marL="3886200" indent="-228600" eaLnBrk="0" fontAlgn="base" hangingPunct="0">
              <a:spcBef>
                <a:spcPct val="0"/>
              </a:spcBef>
              <a:spcAft>
                <a:spcPct val="0"/>
              </a:spcAft>
              <a:defRPr>
                <a:solidFill>
                  <a:schemeClr val="tx1"/>
                </a:solidFill>
                <a:latin typeface="Calibri" charset="0"/>
                <a:ea typeface="ＭＳ Ｐゴシック" charset="-128"/>
              </a:defRPr>
            </a:lvl9pPr>
          </a:lstStyle>
          <a:p>
            <a:pPr eaLnBrk="1" hangingPunct="1"/>
            <a:fld id="{75AE3A94-1C2B-4D8D-8581-469CA4637C53}" type="slidenum">
              <a:rPr lang="en-US" smtClean="0"/>
              <a:pPr eaLnBrk="1" hangingPunct="1"/>
              <a:t>13</a:t>
            </a:fld>
            <a:endParaRPr lang="en-US"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 name="Notes Placeholder 2"/>
          <p:cNvSpPr>
            <a:spLocks noGrp="1"/>
          </p:cNvSpPr>
          <p:nvPr>
            <p:ph type="body" idx="1"/>
          </p:nvPr>
        </p:nvSpPr>
        <p:spPr bwMode="auto"/>
        <p:txBody>
          <a:bodyPr wrap="square" numCol="1" anchor="t" anchorCtr="0" compatLnSpc="1">
            <a:prstTxWarp prst="textNoShape">
              <a:avLst/>
            </a:prstTxWarp>
            <a:normAutofit fontScale="85000" lnSpcReduction="20000"/>
          </a:bodyPr>
          <a:lstStyle/>
          <a:p>
            <a:pPr algn="r" eaLnBrk="1" hangingPunct="1">
              <a:spcBef>
                <a:spcPct val="0"/>
              </a:spcBef>
              <a:defRPr/>
            </a:pPr>
            <a:r>
              <a:rPr lang="en-US" dirty="0" smtClean="0">
                <a:ea typeface="+mn-ea"/>
                <a:cs typeface="+mn-cs"/>
              </a:rPr>
              <a:t>(Time on this slide – 8 min) Time passed 19 min</a:t>
            </a:r>
          </a:p>
          <a:p>
            <a:pPr eaLnBrk="1" hangingPunct="1">
              <a:spcBef>
                <a:spcPct val="0"/>
              </a:spcBef>
              <a:defRPr/>
            </a:pPr>
            <a:r>
              <a:rPr lang="en-US" u="sng" dirty="0" smtClean="0">
                <a:ea typeface="+mn-ea"/>
                <a:cs typeface="+mn-cs"/>
              </a:rPr>
              <a:t>In-Class Notes</a:t>
            </a:r>
          </a:p>
          <a:p>
            <a:pPr eaLnBrk="1" hangingPunct="1">
              <a:spcBef>
                <a:spcPct val="0"/>
              </a:spcBef>
              <a:buFontTx/>
              <a:buChar char="•"/>
              <a:defRPr/>
            </a:pPr>
            <a:r>
              <a:rPr lang="en-US" dirty="0" smtClean="0">
                <a:ea typeface="+mn-ea"/>
                <a:cs typeface="+mn-cs"/>
              </a:rPr>
              <a:t> Write + and –</a:t>
            </a:r>
            <a:r>
              <a:rPr lang="en-US" baseline="0" dirty="0" smtClean="0">
                <a:ea typeface="+mn-ea"/>
                <a:cs typeface="+mn-cs"/>
              </a:rPr>
              <a:t> next to pros and cons that you identify as a class.  Have students also mark up their text with pros and cons.</a:t>
            </a:r>
          </a:p>
          <a:p>
            <a:pPr eaLnBrk="1" hangingPunct="1">
              <a:spcBef>
                <a:spcPct val="0"/>
              </a:spcBef>
              <a:buFontTx/>
              <a:buChar char="•"/>
              <a:defRPr/>
            </a:pPr>
            <a:r>
              <a:rPr lang="en-US" baseline="0" dirty="0" smtClean="0">
                <a:ea typeface="+mn-ea"/>
                <a:cs typeface="+mn-cs"/>
              </a:rPr>
              <a:t>After going through the text, have students graph the total number of pros and cons for Military Action on their worksheet.</a:t>
            </a:r>
            <a:endParaRPr lang="en-US" dirty="0" smtClean="0">
              <a:ea typeface="+mn-ea"/>
              <a:cs typeface="+mn-cs"/>
            </a:endParaRPr>
          </a:p>
          <a:p>
            <a:pPr eaLnBrk="1" hangingPunct="1">
              <a:spcBef>
                <a:spcPct val="0"/>
              </a:spcBef>
              <a:buFontTx/>
              <a:buChar char="•"/>
              <a:defRPr/>
            </a:pPr>
            <a:endParaRPr lang="en-US" dirty="0" smtClean="0">
              <a:ea typeface="+mn-ea"/>
              <a:cs typeface="+mn-cs"/>
            </a:endParaRPr>
          </a:p>
          <a:p>
            <a:pPr eaLnBrk="1" hangingPunct="1">
              <a:spcBef>
                <a:spcPct val="0"/>
              </a:spcBef>
              <a:defRPr/>
            </a:pPr>
            <a:r>
              <a:rPr lang="en-US" u="sng" dirty="0" smtClean="0">
                <a:ea typeface="+mn-ea"/>
                <a:cs typeface="+mn-cs"/>
              </a:rPr>
              <a:t>Preparation Notes</a:t>
            </a:r>
          </a:p>
          <a:p>
            <a:pPr marL="171450" indent="-171450" eaLnBrk="1" hangingPunct="1">
              <a:spcBef>
                <a:spcPct val="0"/>
              </a:spcBef>
              <a:buFont typeface="Arial" pitchFamily="34" charset="0"/>
              <a:buChar char="•"/>
              <a:defRPr/>
            </a:pPr>
            <a:r>
              <a:rPr lang="en-US" u="none" dirty="0" smtClean="0">
                <a:ea typeface="+mn-ea"/>
                <a:cs typeface="+mn-cs"/>
              </a:rPr>
              <a:t>If</a:t>
            </a:r>
            <a:r>
              <a:rPr lang="en-US" u="none" baseline="0" dirty="0" smtClean="0">
                <a:ea typeface="+mn-ea"/>
                <a:cs typeface="+mn-cs"/>
              </a:rPr>
              <a:t> this is not being projected on a whiteboard, have chart paper ready to project onto in order to annotate the text as a model for the students.</a:t>
            </a:r>
            <a:endParaRPr lang="en-US" u="none" dirty="0" smtClean="0">
              <a:ea typeface="+mn-ea"/>
              <a:cs typeface="+mn-cs"/>
            </a:endParaRPr>
          </a:p>
        </p:txBody>
      </p:sp>
      <p:sp>
        <p:nvSpPr>
          <p:cNvPr id="4608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Calibri" charset="0"/>
                <a:ea typeface="ＭＳ Ｐゴシック" charset="-128"/>
              </a:defRPr>
            </a:lvl1pPr>
            <a:lvl2pPr marL="742950" indent="-285750" eaLnBrk="0" hangingPunct="0">
              <a:defRPr>
                <a:solidFill>
                  <a:schemeClr val="tx1"/>
                </a:solidFill>
                <a:latin typeface="Calibri" charset="0"/>
                <a:ea typeface="ＭＳ Ｐゴシック" charset="-128"/>
              </a:defRPr>
            </a:lvl2pPr>
            <a:lvl3pPr marL="1143000" indent="-228600" eaLnBrk="0" hangingPunct="0">
              <a:defRPr>
                <a:solidFill>
                  <a:schemeClr val="tx1"/>
                </a:solidFill>
                <a:latin typeface="Calibri" charset="0"/>
                <a:ea typeface="ＭＳ Ｐゴシック" charset="-128"/>
              </a:defRPr>
            </a:lvl3pPr>
            <a:lvl4pPr marL="1600200" indent="-228600" eaLnBrk="0" hangingPunct="0">
              <a:defRPr>
                <a:solidFill>
                  <a:schemeClr val="tx1"/>
                </a:solidFill>
                <a:latin typeface="Calibri" charset="0"/>
                <a:ea typeface="ＭＳ Ｐゴシック" charset="-128"/>
              </a:defRPr>
            </a:lvl4pPr>
            <a:lvl5pPr marL="2057400" indent="-228600" eaLnBrk="0" hangingPunct="0">
              <a:defRPr>
                <a:solidFill>
                  <a:schemeClr val="tx1"/>
                </a:solidFill>
                <a:latin typeface="Calibri" charset="0"/>
                <a:ea typeface="ＭＳ Ｐゴシック" charset="-128"/>
              </a:defRPr>
            </a:lvl5pPr>
            <a:lvl6pPr marL="2514600" indent="-228600" eaLnBrk="0" fontAlgn="base" hangingPunct="0">
              <a:spcBef>
                <a:spcPct val="0"/>
              </a:spcBef>
              <a:spcAft>
                <a:spcPct val="0"/>
              </a:spcAft>
              <a:defRPr>
                <a:solidFill>
                  <a:schemeClr val="tx1"/>
                </a:solidFill>
                <a:latin typeface="Calibri" charset="0"/>
                <a:ea typeface="ＭＳ Ｐゴシック" charset="-128"/>
              </a:defRPr>
            </a:lvl6pPr>
            <a:lvl7pPr marL="2971800" indent="-228600" eaLnBrk="0" fontAlgn="base" hangingPunct="0">
              <a:spcBef>
                <a:spcPct val="0"/>
              </a:spcBef>
              <a:spcAft>
                <a:spcPct val="0"/>
              </a:spcAft>
              <a:defRPr>
                <a:solidFill>
                  <a:schemeClr val="tx1"/>
                </a:solidFill>
                <a:latin typeface="Calibri" charset="0"/>
                <a:ea typeface="ＭＳ Ｐゴシック" charset="-128"/>
              </a:defRPr>
            </a:lvl7pPr>
            <a:lvl8pPr marL="3429000" indent="-228600" eaLnBrk="0" fontAlgn="base" hangingPunct="0">
              <a:spcBef>
                <a:spcPct val="0"/>
              </a:spcBef>
              <a:spcAft>
                <a:spcPct val="0"/>
              </a:spcAft>
              <a:defRPr>
                <a:solidFill>
                  <a:schemeClr val="tx1"/>
                </a:solidFill>
                <a:latin typeface="Calibri" charset="0"/>
                <a:ea typeface="ＭＳ Ｐゴシック" charset="-128"/>
              </a:defRPr>
            </a:lvl8pPr>
            <a:lvl9pPr marL="3886200" indent="-228600" eaLnBrk="0" fontAlgn="base" hangingPunct="0">
              <a:spcBef>
                <a:spcPct val="0"/>
              </a:spcBef>
              <a:spcAft>
                <a:spcPct val="0"/>
              </a:spcAft>
              <a:defRPr>
                <a:solidFill>
                  <a:schemeClr val="tx1"/>
                </a:solidFill>
                <a:latin typeface="Calibri" charset="0"/>
                <a:ea typeface="ＭＳ Ｐゴシック" charset="-128"/>
              </a:defRPr>
            </a:lvl9pPr>
          </a:lstStyle>
          <a:p>
            <a:pPr eaLnBrk="1" hangingPunct="1"/>
            <a:fld id="{75AE3A94-1C2B-4D8D-8581-469CA4637C53}" type="slidenum">
              <a:rPr lang="en-US" smtClean="0"/>
              <a:pPr eaLnBrk="1" hangingPunct="1"/>
              <a:t>14</a:t>
            </a:fld>
            <a:endParaRPr lang="en-US"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 name="Notes Placeholder 2"/>
          <p:cNvSpPr>
            <a:spLocks noGrp="1"/>
          </p:cNvSpPr>
          <p:nvPr>
            <p:ph type="body" idx="1"/>
          </p:nvPr>
        </p:nvSpPr>
        <p:spPr bwMode="auto"/>
        <p:txBody>
          <a:bodyPr wrap="square" numCol="1" anchor="t" anchorCtr="0" compatLnSpc="1">
            <a:prstTxWarp prst="textNoShape">
              <a:avLst/>
            </a:prstTxWarp>
            <a:normAutofit fontScale="85000" lnSpcReduction="20000"/>
          </a:bodyPr>
          <a:lstStyle/>
          <a:p>
            <a:pPr algn="r" eaLnBrk="1" hangingPunct="1">
              <a:spcBef>
                <a:spcPct val="0"/>
              </a:spcBef>
              <a:defRPr/>
            </a:pPr>
            <a:r>
              <a:rPr lang="en-US" dirty="0" smtClean="0">
                <a:ea typeface="+mn-ea"/>
                <a:cs typeface="+mn-cs"/>
              </a:rPr>
              <a:t>(Time on this slide – 1 min) Time passed 20 min</a:t>
            </a:r>
          </a:p>
          <a:p>
            <a:pPr eaLnBrk="1" hangingPunct="1">
              <a:spcBef>
                <a:spcPct val="0"/>
              </a:spcBef>
              <a:defRPr/>
            </a:pPr>
            <a:r>
              <a:rPr lang="en-US" u="sng" dirty="0" smtClean="0">
                <a:ea typeface="+mn-ea"/>
                <a:cs typeface="+mn-cs"/>
              </a:rPr>
              <a:t>In-Class Notes</a:t>
            </a:r>
          </a:p>
          <a:p>
            <a:pPr eaLnBrk="1" hangingPunct="1">
              <a:spcBef>
                <a:spcPct val="0"/>
              </a:spcBef>
              <a:buFontTx/>
              <a:buChar char="•"/>
              <a:defRPr/>
            </a:pPr>
            <a:r>
              <a:rPr lang="en-US" baseline="0" dirty="0" smtClean="0">
                <a:ea typeface="+mn-ea"/>
                <a:cs typeface="+mn-cs"/>
              </a:rPr>
              <a:t> This transition should happen extremely quickly.  </a:t>
            </a:r>
          </a:p>
          <a:p>
            <a:pPr eaLnBrk="1" hangingPunct="1">
              <a:spcBef>
                <a:spcPct val="0"/>
              </a:spcBef>
              <a:buFontTx/>
              <a:buChar char="•"/>
              <a:defRPr/>
            </a:pPr>
            <a:r>
              <a:rPr lang="en-US" baseline="0" dirty="0" smtClean="0">
                <a:ea typeface="+mn-ea"/>
                <a:cs typeface="+mn-cs"/>
              </a:rPr>
              <a:t> All texts are equal in terms of reading level, so students can choose the letters randomly.</a:t>
            </a:r>
            <a:r>
              <a:rPr lang="en-US" dirty="0" smtClean="0">
                <a:ea typeface="+mn-ea"/>
                <a:cs typeface="+mn-cs"/>
              </a:rPr>
              <a:t> </a:t>
            </a:r>
          </a:p>
          <a:p>
            <a:pPr eaLnBrk="1" hangingPunct="1">
              <a:spcBef>
                <a:spcPct val="0"/>
              </a:spcBef>
              <a:buFontTx/>
              <a:buChar char="•"/>
              <a:defRPr/>
            </a:pPr>
            <a:endParaRPr lang="en-US" dirty="0" smtClean="0">
              <a:ea typeface="+mn-ea"/>
              <a:cs typeface="+mn-cs"/>
            </a:endParaRPr>
          </a:p>
          <a:p>
            <a:pPr eaLnBrk="1" hangingPunct="1">
              <a:spcBef>
                <a:spcPct val="0"/>
              </a:spcBef>
              <a:defRPr/>
            </a:pPr>
            <a:r>
              <a:rPr lang="en-US" u="sng" dirty="0" smtClean="0">
                <a:ea typeface="+mn-ea"/>
                <a:cs typeface="+mn-cs"/>
              </a:rPr>
              <a:t>Preparation Notes</a:t>
            </a:r>
          </a:p>
          <a:p>
            <a:pPr eaLnBrk="1" hangingPunct="1">
              <a:spcBef>
                <a:spcPct val="0"/>
              </a:spcBef>
              <a:defRPr/>
            </a:pPr>
            <a:r>
              <a:rPr lang="en-US" u="none" dirty="0" smtClean="0">
                <a:ea typeface="+mn-ea"/>
                <a:cs typeface="+mn-cs"/>
              </a:rPr>
              <a:t>In</a:t>
            </a:r>
            <a:r>
              <a:rPr lang="en-US" u="none" baseline="0" dirty="0" smtClean="0">
                <a:ea typeface="+mn-ea"/>
                <a:cs typeface="+mn-cs"/>
              </a:rPr>
              <a:t> order to facilitate a quick transition, consider altering seating so that students are already in groups of three.</a:t>
            </a:r>
            <a:endParaRPr lang="en-US" u="none" dirty="0" smtClean="0">
              <a:ea typeface="+mn-ea"/>
              <a:cs typeface="+mn-cs"/>
            </a:endParaRPr>
          </a:p>
          <a:p>
            <a:pPr marL="171450" indent="-171450" eaLnBrk="1" hangingPunct="1">
              <a:spcBef>
                <a:spcPct val="0"/>
              </a:spcBef>
              <a:buFont typeface="Arial" pitchFamily="34" charset="0"/>
              <a:buChar char="•"/>
              <a:defRPr/>
            </a:pPr>
            <a:endParaRPr lang="en-US" u="sng" dirty="0" smtClean="0">
              <a:ea typeface="+mn-ea"/>
              <a:cs typeface="+mn-cs"/>
            </a:endParaRPr>
          </a:p>
          <a:p>
            <a:pPr marL="171450" indent="-171450" eaLnBrk="1" hangingPunct="1">
              <a:spcBef>
                <a:spcPct val="0"/>
              </a:spcBef>
              <a:buFont typeface="Arial" pitchFamily="34" charset="0"/>
              <a:buNone/>
              <a:defRPr/>
            </a:pPr>
            <a:r>
              <a:rPr lang="en-US" u="none" dirty="0" smtClean="0">
                <a:ea typeface="+mn-ea"/>
                <a:cs typeface="+mn-cs"/>
              </a:rPr>
              <a:t>Image</a:t>
            </a:r>
            <a:r>
              <a:rPr lang="en-US" u="none" baseline="0" dirty="0" smtClean="0">
                <a:ea typeface="+mn-ea"/>
                <a:cs typeface="+mn-cs"/>
              </a:rPr>
              <a:t> Citation (Creative Commons):</a:t>
            </a:r>
          </a:p>
          <a:p>
            <a:pPr marL="171450" lvl="0" indent="-171450" eaLnBrk="1" hangingPunct="1">
              <a:spcBef>
                <a:spcPct val="0"/>
              </a:spcBef>
              <a:buFont typeface="Arial" pitchFamily="34" charset="0"/>
              <a:buChar char="•"/>
              <a:defRPr/>
            </a:pPr>
            <a:r>
              <a:rPr lang="en-US" sz="1200" u="none" kern="1200" dirty="0" smtClean="0">
                <a:solidFill>
                  <a:schemeClr val="tx1"/>
                </a:solidFill>
                <a:latin typeface="+mn-lt"/>
                <a:ea typeface="ＭＳ Ｐゴシック" charset="0"/>
                <a:cs typeface="+mn-cs"/>
              </a:rPr>
              <a:t>https://</a:t>
            </a:r>
            <a:r>
              <a:rPr lang="en-US" sz="1200" u="none" kern="1200" dirty="0" err="1" smtClean="0">
                <a:solidFill>
                  <a:schemeClr val="tx1"/>
                </a:solidFill>
                <a:latin typeface="+mn-lt"/>
                <a:ea typeface="ＭＳ Ｐゴシック" charset="0"/>
                <a:cs typeface="+mn-cs"/>
              </a:rPr>
              <a:t>upload.wikimedia.org/wikipedia/commons/d/df/Jigsaw.png</a:t>
            </a:r>
            <a:endParaRPr lang="en-US" sz="1200" u="none" kern="1200" dirty="0" smtClean="0">
              <a:solidFill>
                <a:schemeClr val="tx1"/>
              </a:solidFill>
              <a:latin typeface="+mn-lt"/>
              <a:ea typeface="ＭＳ Ｐゴシック" charset="0"/>
              <a:cs typeface="+mn-cs"/>
            </a:endParaRPr>
          </a:p>
          <a:p>
            <a:pPr marL="171450" lvl="0" indent="-171450" eaLnBrk="1" hangingPunct="1">
              <a:spcBef>
                <a:spcPct val="0"/>
              </a:spcBef>
              <a:buFont typeface="Arial" pitchFamily="34" charset="0"/>
              <a:buChar char="•"/>
              <a:defRPr/>
            </a:pPr>
            <a:r>
              <a:rPr lang="en-US" sz="1200" u="none" kern="1200" dirty="0" smtClean="0">
                <a:solidFill>
                  <a:schemeClr val="tx1"/>
                </a:solidFill>
                <a:latin typeface="+mn-lt"/>
                <a:ea typeface="ＭＳ Ｐゴシック" charset="0"/>
                <a:cs typeface="+mn-cs"/>
              </a:rPr>
              <a:t>http://www.fwps.org/info/highlights/1112/dual_DSC_2648.jpg</a:t>
            </a:r>
          </a:p>
          <a:p>
            <a:pPr marL="171450" indent="-171450" eaLnBrk="1" hangingPunct="1">
              <a:spcBef>
                <a:spcPct val="0"/>
              </a:spcBef>
              <a:buFont typeface="Arial" pitchFamily="34" charset="0"/>
              <a:buNone/>
              <a:defRPr/>
            </a:pPr>
            <a:endParaRPr lang="en-US" u="none" baseline="0" dirty="0" smtClean="0">
              <a:ea typeface="+mn-ea"/>
              <a:cs typeface="+mn-cs"/>
            </a:endParaRPr>
          </a:p>
        </p:txBody>
      </p:sp>
      <p:sp>
        <p:nvSpPr>
          <p:cNvPr id="4608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Calibri" charset="0"/>
                <a:ea typeface="ＭＳ Ｐゴシック" charset="-128"/>
              </a:defRPr>
            </a:lvl1pPr>
            <a:lvl2pPr marL="742950" indent="-285750" eaLnBrk="0" hangingPunct="0">
              <a:defRPr>
                <a:solidFill>
                  <a:schemeClr val="tx1"/>
                </a:solidFill>
                <a:latin typeface="Calibri" charset="0"/>
                <a:ea typeface="ＭＳ Ｐゴシック" charset="-128"/>
              </a:defRPr>
            </a:lvl2pPr>
            <a:lvl3pPr marL="1143000" indent="-228600" eaLnBrk="0" hangingPunct="0">
              <a:defRPr>
                <a:solidFill>
                  <a:schemeClr val="tx1"/>
                </a:solidFill>
                <a:latin typeface="Calibri" charset="0"/>
                <a:ea typeface="ＭＳ Ｐゴシック" charset="-128"/>
              </a:defRPr>
            </a:lvl3pPr>
            <a:lvl4pPr marL="1600200" indent="-228600" eaLnBrk="0" hangingPunct="0">
              <a:defRPr>
                <a:solidFill>
                  <a:schemeClr val="tx1"/>
                </a:solidFill>
                <a:latin typeface="Calibri" charset="0"/>
                <a:ea typeface="ＭＳ Ｐゴシック" charset="-128"/>
              </a:defRPr>
            </a:lvl4pPr>
            <a:lvl5pPr marL="2057400" indent="-228600" eaLnBrk="0" hangingPunct="0">
              <a:defRPr>
                <a:solidFill>
                  <a:schemeClr val="tx1"/>
                </a:solidFill>
                <a:latin typeface="Calibri" charset="0"/>
                <a:ea typeface="ＭＳ Ｐゴシック" charset="-128"/>
              </a:defRPr>
            </a:lvl5pPr>
            <a:lvl6pPr marL="2514600" indent="-228600" eaLnBrk="0" fontAlgn="base" hangingPunct="0">
              <a:spcBef>
                <a:spcPct val="0"/>
              </a:spcBef>
              <a:spcAft>
                <a:spcPct val="0"/>
              </a:spcAft>
              <a:defRPr>
                <a:solidFill>
                  <a:schemeClr val="tx1"/>
                </a:solidFill>
                <a:latin typeface="Calibri" charset="0"/>
                <a:ea typeface="ＭＳ Ｐゴシック" charset="-128"/>
              </a:defRPr>
            </a:lvl6pPr>
            <a:lvl7pPr marL="2971800" indent="-228600" eaLnBrk="0" fontAlgn="base" hangingPunct="0">
              <a:spcBef>
                <a:spcPct val="0"/>
              </a:spcBef>
              <a:spcAft>
                <a:spcPct val="0"/>
              </a:spcAft>
              <a:defRPr>
                <a:solidFill>
                  <a:schemeClr val="tx1"/>
                </a:solidFill>
                <a:latin typeface="Calibri" charset="0"/>
                <a:ea typeface="ＭＳ Ｐゴシック" charset="-128"/>
              </a:defRPr>
            </a:lvl7pPr>
            <a:lvl8pPr marL="3429000" indent="-228600" eaLnBrk="0" fontAlgn="base" hangingPunct="0">
              <a:spcBef>
                <a:spcPct val="0"/>
              </a:spcBef>
              <a:spcAft>
                <a:spcPct val="0"/>
              </a:spcAft>
              <a:defRPr>
                <a:solidFill>
                  <a:schemeClr val="tx1"/>
                </a:solidFill>
                <a:latin typeface="Calibri" charset="0"/>
                <a:ea typeface="ＭＳ Ｐゴシック" charset="-128"/>
              </a:defRPr>
            </a:lvl8pPr>
            <a:lvl9pPr marL="3886200" indent="-228600" eaLnBrk="0" fontAlgn="base" hangingPunct="0">
              <a:spcBef>
                <a:spcPct val="0"/>
              </a:spcBef>
              <a:spcAft>
                <a:spcPct val="0"/>
              </a:spcAft>
              <a:defRPr>
                <a:solidFill>
                  <a:schemeClr val="tx1"/>
                </a:solidFill>
                <a:latin typeface="Calibri" charset="0"/>
                <a:ea typeface="ＭＳ Ｐゴシック" charset="-128"/>
              </a:defRPr>
            </a:lvl9pPr>
          </a:lstStyle>
          <a:p>
            <a:pPr eaLnBrk="1" hangingPunct="1"/>
            <a:fld id="{75AE3A94-1C2B-4D8D-8581-469CA4637C53}" type="slidenum">
              <a:rPr lang="en-US" smtClean="0"/>
              <a:pPr eaLnBrk="1" hangingPunct="1"/>
              <a:t>15</a:t>
            </a:fld>
            <a:endParaRPr lang="en-US"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 name="Notes Placeholder 2"/>
          <p:cNvSpPr>
            <a:spLocks noGrp="1"/>
          </p:cNvSpPr>
          <p:nvPr>
            <p:ph type="body" idx="1"/>
          </p:nvPr>
        </p:nvSpPr>
        <p:spPr bwMode="auto"/>
        <p:txBody>
          <a:bodyPr wrap="square" numCol="1" anchor="t" anchorCtr="0" compatLnSpc="1">
            <a:prstTxWarp prst="textNoShape">
              <a:avLst/>
            </a:prstTxWarp>
            <a:normAutofit fontScale="85000" lnSpcReduction="20000"/>
          </a:bodyPr>
          <a:lstStyle/>
          <a:p>
            <a:pPr algn="r" eaLnBrk="1" hangingPunct="1">
              <a:spcBef>
                <a:spcPct val="0"/>
              </a:spcBef>
              <a:defRPr/>
            </a:pPr>
            <a:r>
              <a:rPr lang="en-US" dirty="0" smtClean="0">
                <a:ea typeface="+mn-ea"/>
                <a:cs typeface="+mn-cs"/>
              </a:rPr>
              <a:t>(Time on this slide – 10 min) Time passed 30 min</a:t>
            </a:r>
          </a:p>
          <a:p>
            <a:pPr eaLnBrk="1" hangingPunct="1">
              <a:spcBef>
                <a:spcPct val="0"/>
              </a:spcBef>
              <a:defRPr/>
            </a:pPr>
            <a:r>
              <a:rPr lang="en-US" u="sng" dirty="0" smtClean="0">
                <a:ea typeface="+mn-ea"/>
                <a:cs typeface="+mn-cs"/>
              </a:rPr>
              <a:t>In-Class Notes</a:t>
            </a:r>
          </a:p>
          <a:p>
            <a:pPr eaLnBrk="1" hangingPunct="1">
              <a:spcBef>
                <a:spcPct val="0"/>
              </a:spcBef>
              <a:buFontTx/>
              <a:buChar char="•"/>
              <a:defRPr/>
            </a:pPr>
            <a:r>
              <a:rPr lang="en-US" dirty="0" smtClean="0">
                <a:ea typeface="+mn-ea"/>
                <a:cs typeface="+mn-cs"/>
              </a:rPr>
              <a:t> Give</a:t>
            </a:r>
            <a:r>
              <a:rPr lang="en-US" baseline="0" dirty="0" smtClean="0">
                <a:ea typeface="+mn-ea"/>
                <a:cs typeface="+mn-cs"/>
              </a:rPr>
              <a:t> students a 5 minute warning.  After that, they should begin sharing with their partners about what they read and graphing the total number of pros and cons for each strategy.</a:t>
            </a:r>
          </a:p>
          <a:p>
            <a:pPr eaLnBrk="1" hangingPunct="1">
              <a:spcBef>
                <a:spcPct val="0"/>
              </a:spcBef>
              <a:buFontTx/>
              <a:buChar char="•"/>
              <a:defRPr/>
            </a:pPr>
            <a:r>
              <a:rPr lang="en-US" baseline="0" dirty="0" smtClean="0">
                <a:ea typeface="+mn-ea"/>
                <a:cs typeface="+mn-cs"/>
              </a:rPr>
              <a:t> As students read, they should be marking up their texts with + and – symbols for pros and cons.</a:t>
            </a:r>
            <a:endParaRPr lang="en-US" dirty="0" smtClean="0">
              <a:ea typeface="+mn-ea"/>
              <a:cs typeface="+mn-cs"/>
            </a:endParaRPr>
          </a:p>
          <a:p>
            <a:pPr eaLnBrk="1" hangingPunct="1">
              <a:spcBef>
                <a:spcPct val="0"/>
              </a:spcBef>
              <a:buFontTx/>
              <a:buChar char="•"/>
              <a:defRPr/>
            </a:pPr>
            <a:endParaRPr lang="en-US" dirty="0" smtClean="0">
              <a:ea typeface="+mn-ea"/>
              <a:cs typeface="+mn-cs"/>
            </a:endParaRPr>
          </a:p>
          <a:p>
            <a:pPr marL="171450" indent="-171450" eaLnBrk="1" hangingPunct="1">
              <a:spcBef>
                <a:spcPct val="0"/>
              </a:spcBef>
              <a:buFont typeface="Arial" pitchFamily="34" charset="0"/>
              <a:buChar char="•"/>
              <a:defRPr/>
            </a:pPr>
            <a:endParaRPr lang="en-US" u="sng" dirty="0" smtClean="0">
              <a:ea typeface="+mn-ea"/>
              <a:cs typeface="+mn-cs"/>
            </a:endParaRPr>
          </a:p>
        </p:txBody>
      </p:sp>
      <p:sp>
        <p:nvSpPr>
          <p:cNvPr id="4608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Calibri" charset="0"/>
                <a:ea typeface="ＭＳ Ｐゴシック" charset="-128"/>
              </a:defRPr>
            </a:lvl1pPr>
            <a:lvl2pPr marL="742950" indent="-285750" eaLnBrk="0" hangingPunct="0">
              <a:defRPr>
                <a:solidFill>
                  <a:schemeClr val="tx1"/>
                </a:solidFill>
                <a:latin typeface="Calibri" charset="0"/>
                <a:ea typeface="ＭＳ Ｐゴシック" charset="-128"/>
              </a:defRPr>
            </a:lvl2pPr>
            <a:lvl3pPr marL="1143000" indent="-228600" eaLnBrk="0" hangingPunct="0">
              <a:defRPr>
                <a:solidFill>
                  <a:schemeClr val="tx1"/>
                </a:solidFill>
                <a:latin typeface="Calibri" charset="0"/>
                <a:ea typeface="ＭＳ Ｐゴシック" charset="-128"/>
              </a:defRPr>
            </a:lvl3pPr>
            <a:lvl4pPr marL="1600200" indent="-228600" eaLnBrk="0" hangingPunct="0">
              <a:defRPr>
                <a:solidFill>
                  <a:schemeClr val="tx1"/>
                </a:solidFill>
                <a:latin typeface="Calibri" charset="0"/>
                <a:ea typeface="ＭＳ Ｐゴシック" charset="-128"/>
              </a:defRPr>
            </a:lvl4pPr>
            <a:lvl5pPr marL="2057400" indent="-228600" eaLnBrk="0" hangingPunct="0">
              <a:defRPr>
                <a:solidFill>
                  <a:schemeClr val="tx1"/>
                </a:solidFill>
                <a:latin typeface="Calibri" charset="0"/>
                <a:ea typeface="ＭＳ Ｐゴシック" charset="-128"/>
              </a:defRPr>
            </a:lvl5pPr>
            <a:lvl6pPr marL="2514600" indent="-228600" eaLnBrk="0" fontAlgn="base" hangingPunct="0">
              <a:spcBef>
                <a:spcPct val="0"/>
              </a:spcBef>
              <a:spcAft>
                <a:spcPct val="0"/>
              </a:spcAft>
              <a:defRPr>
                <a:solidFill>
                  <a:schemeClr val="tx1"/>
                </a:solidFill>
                <a:latin typeface="Calibri" charset="0"/>
                <a:ea typeface="ＭＳ Ｐゴシック" charset="-128"/>
              </a:defRPr>
            </a:lvl6pPr>
            <a:lvl7pPr marL="2971800" indent="-228600" eaLnBrk="0" fontAlgn="base" hangingPunct="0">
              <a:spcBef>
                <a:spcPct val="0"/>
              </a:spcBef>
              <a:spcAft>
                <a:spcPct val="0"/>
              </a:spcAft>
              <a:defRPr>
                <a:solidFill>
                  <a:schemeClr val="tx1"/>
                </a:solidFill>
                <a:latin typeface="Calibri" charset="0"/>
                <a:ea typeface="ＭＳ Ｐゴシック" charset="-128"/>
              </a:defRPr>
            </a:lvl7pPr>
            <a:lvl8pPr marL="3429000" indent="-228600" eaLnBrk="0" fontAlgn="base" hangingPunct="0">
              <a:spcBef>
                <a:spcPct val="0"/>
              </a:spcBef>
              <a:spcAft>
                <a:spcPct val="0"/>
              </a:spcAft>
              <a:defRPr>
                <a:solidFill>
                  <a:schemeClr val="tx1"/>
                </a:solidFill>
                <a:latin typeface="Calibri" charset="0"/>
                <a:ea typeface="ＭＳ Ｐゴシック" charset="-128"/>
              </a:defRPr>
            </a:lvl8pPr>
            <a:lvl9pPr marL="3886200" indent="-228600" eaLnBrk="0" fontAlgn="base" hangingPunct="0">
              <a:spcBef>
                <a:spcPct val="0"/>
              </a:spcBef>
              <a:spcAft>
                <a:spcPct val="0"/>
              </a:spcAft>
              <a:defRPr>
                <a:solidFill>
                  <a:schemeClr val="tx1"/>
                </a:solidFill>
                <a:latin typeface="Calibri" charset="0"/>
                <a:ea typeface="ＭＳ Ｐゴシック" charset="-128"/>
              </a:defRPr>
            </a:lvl9pPr>
          </a:lstStyle>
          <a:p>
            <a:pPr eaLnBrk="1" hangingPunct="1"/>
            <a:fld id="{75AE3A94-1C2B-4D8D-8581-469CA4637C53}" type="slidenum">
              <a:rPr lang="en-US" smtClean="0"/>
              <a:pPr eaLnBrk="1" hangingPunct="1"/>
              <a:t>16</a:t>
            </a:fld>
            <a:endParaRPr lang="en-US"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 name="Notes Placeholder 2"/>
          <p:cNvSpPr>
            <a:spLocks noGrp="1"/>
          </p:cNvSpPr>
          <p:nvPr>
            <p:ph type="body" idx="1"/>
          </p:nvPr>
        </p:nvSpPr>
        <p:spPr bwMode="auto"/>
        <p:txBody>
          <a:bodyPr wrap="square" numCol="1" anchor="t" anchorCtr="0" compatLnSpc="1">
            <a:prstTxWarp prst="textNoShape">
              <a:avLst/>
            </a:prstTxWarp>
            <a:normAutofit fontScale="85000" lnSpcReduction="20000"/>
          </a:bodyPr>
          <a:lstStyle/>
          <a:p>
            <a:pPr algn="r" eaLnBrk="1" hangingPunct="1">
              <a:spcBef>
                <a:spcPct val="0"/>
              </a:spcBef>
              <a:defRPr/>
            </a:pPr>
            <a:r>
              <a:rPr lang="en-US" dirty="0" smtClean="0">
                <a:ea typeface="+mn-ea"/>
                <a:cs typeface="+mn-cs"/>
              </a:rPr>
              <a:t>(Time on this slide – 5 min) Time passed 35 min</a:t>
            </a:r>
          </a:p>
          <a:p>
            <a:pPr eaLnBrk="1" hangingPunct="1">
              <a:spcBef>
                <a:spcPct val="0"/>
              </a:spcBef>
              <a:defRPr/>
            </a:pPr>
            <a:r>
              <a:rPr lang="en-US" u="sng" dirty="0" smtClean="0">
                <a:ea typeface="+mn-ea"/>
                <a:cs typeface="+mn-cs"/>
              </a:rPr>
              <a:t>In-Class Notes</a:t>
            </a:r>
          </a:p>
          <a:p>
            <a:pPr eaLnBrk="1" hangingPunct="1">
              <a:spcBef>
                <a:spcPct val="0"/>
              </a:spcBef>
              <a:buFontTx/>
              <a:buChar char="•"/>
              <a:defRPr/>
            </a:pPr>
            <a:r>
              <a:rPr lang="en-US" dirty="0" smtClean="0">
                <a:ea typeface="+mn-ea"/>
                <a:cs typeface="+mn-cs"/>
              </a:rPr>
              <a:t> Give students a 2:30</a:t>
            </a:r>
            <a:r>
              <a:rPr lang="en-US" baseline="0" dirty="0" smtClean="0">
                <a:ea typeface="+mn-ea"/>
                <a:cs typeface="+mn-cs"/>
              </a:rPr>
              <a:t> minute warning to move from Step 3 to Step 4.</a:t>
            </a:r>
            <a:endParaRPr lang="en-US" dirty="0" smtClean="0">
              <a:ea typeface="+mn-ea"/>
              <a:cs typeface="+mn-cs"/>
            </a:endParaRPr>
          </a:p>
          <a:p>
            <a:pPr eaLnBrk="1" hangingPunct="1">
              <a:spcBef>
                <a:spcPct val="0"/>
              </a:spcBef>
              <a:buFontTx/>
              <a:buChar char="•"/>
              <a:defRPr/>
            </a:pPr>
            <a:endParaRPr lang="en-US" dirty="0" smtClean="0">
              <a:ea typeface="+mn-ea"/>
              <a:cs typeface="+mn-cs"/>
            </a:endParaRPr>
          </a:p>
          <a:p>
            <a:pPr eaLnBrk="1" hangingPunct="1">
              <a:spcBef>
                <a:spcPct val="0"/>
              </a:spcBef>
              <a:defRPr/>
            </a:pPr>
            <a:r>
              <a:rPr lang="en-US" u="sng" dirty="0" smtClean="0">
                <a:ea typeface="+mn-ea"/>
                <a:cs typeface="+mn-cs"/>
              </a:rPr>
              <a:t>Preparation Notes</a:t>
            </a:r>
          </a:p>
          <a:p>
            <a:pPr marL="171450" indent="-171450" eaLnBrk="1" hangingPunct="1">
              <a:spcBef>
                <a:spcPct val="0"/>
              </a:spcBef>
              <a:buFont typeface="Arial" pitchFamily="34" charset="0"/>
              <a:buChar char="•"/>
              <a:defRPr/>
            </a:pPr>
            <a:r>
              <a:rPr lang="en-US" u="none" dirty="0" err="1" smtClean="0">
                <a:ea typeface="+mn-ea"/>
                <a:cs typeface="+mn-cs"/>
              </a:rPr>
              <a:t>http://commons.wikimedia.org/wiki/File:The_WikiProject_Wikify_Trophy.png</a:t>
            </a:r>
            <a:endParaRPr lang="en-US" u="none" dirty="0" smtClean="0">
              <a:ea typeface="+mn-ea"/>
              <a:cs typeface="+mn-cs"/>
            </a:endParaRPr>
          </a:p>
          <a:p>
            <a:pPr marL="171450" indent="-171450" eaLnBrk="1" hangingPunct="1">
              <a:spcBef>
                <a:spcPct val="0"/>
              </a:spcBef>
              <a:buFont typeface="Arial" pitchFamily="34" charset="0"/>
              <a:buChar char="•"/>
              <a:defRPr/>
            </a:pPr>
            <a:r>
              <a:rPr lang="en-US" u="none" dirty="0" smtClean="0">
                <a:ea typeface="+mn-ea"/>
                <a:cs typeface="+mn-cs"/>
              </a:rPr>
              <a:t>http://</a:t>
            </a:r>
            <a:r>
              <a:rPr lang="en-US" u="none" dirty="0" err="1" smtClean="0">
                <a:ea typeface="+mn-ea"/>
                <a:cs typeface="+mn-cs"/>
              </a:rPr>
              <a:t>commons.wikimedia.org/wiki/File:Ppbc_icon_checklist.png</a:t>
            </a:r>
            <a:endParaRPr lang="en-US" u="none" dirty="0" smtClean="0">
              <a:ea typeface="+mn-ea"/>
              <a:cs typeface="+mn-cs"/>
            </a:endParaRPr>
          </a:p>
          <a:p>
            <a:pPr marL="171450" indent="-171450" eaLnBrk="1" hangingPunct="1">
              <a:spcBef>
                <a:spcPct val="0"/>
              </a:spcBef>
              <a:buFont typeface="Arial" pitchFamily="34" charset="0"/>
              <a:buChar char="•"/>
              <a:defRPr/>
            </a:pPr>
            <a:endParaRPr lang="en-US" u="none" dirty="0" smtClean="0">
              <a:ea typeface="+mn-ea"/>
              <a:cs typeface="+mn-cs"/>
            </a:endParaRPr>
          </a:p>
        </p:txBody>
      </p:sp>
      <p:sp>
        <p:nvSpPr>
          <p:cNvPr id="4608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Calibri" charset="0"/>
                <a:ea typeface="ＭＳ Ｐゴシック" charset="-128"/>
              </a:defRPr>
            </a:lvl1pPr>
            <a:lvl2pPr marL="742950" indent="-285750" eaLnBrk="0" hangingPunct="0">
              <a:defRPr>
                <a:solidFill>
                  <a:schemeClr val="tx1"/>
                </a:solidFill>
                <a:latin typeface="Calibri" charset="0"/>
                <a:ea typeface="ＭＳ Ｐゴシック" charset="-128"/>
              </a:defRPr>
            </a:lvl2pPr>
            <a:lvl3pPr marL="1143000" indent="-228600" eaLnBrk="0" hangingPunct="0">
              <a:defRPr>
                <a:solidFill>
                  <a:schemeClr val="tx1"/>
                </a:solidFill>
                <a:latin typeface="Calibri" charset="0"/>
                <a:ea typeface="ＭＳ Ｐゴシック" charset="-128"/>
              </a:defRPr>
            </a:lvl3pPr>
            <a:lvl4pPr marL="1600200" indent="-228600" eaLnBrk="0" hangingPunct="0">
              <a:defRPr>
                <a:solidFill>
                  <a:schemeClr val="tx1"/>
                </a:solidFill>
                <a:latin typeface="Calibri" charset="0"/>
                <a:ea typeface="ＭＳ Ｐゴシック" charset="-128"/>
              </a:defRPr>
            </a:lvl4pPr>
            <a:lvl5pPr marL="2057400" indent="-228600" eaLnBrk="0" hangingPunct="0">
              <a:defRPr>
                <a:solidFill>
                  <a:schemeClr val="tx1"/>
                </a:solidFill>
                <a:latin typeface="Calibri" charset="0"/>
                <a:ea typeface="ＭＳ Ｐゴシック" charset="-128"/>
              </a:defRPr>
            </a:lvl5pPr>
            <a:lvl6pPr marL="2514600" indent="-228600" eaLnBrk="0" fontAlgn="base" hangingPunct="0">
              <a:spcBef>
                <a:spcPct val="0"/>
              </a:spcBef>
              <a:spcAft>
                <a:spcPct val="0"/>
              </a:spcAft>
              <a:defRPr>
                <a:solidFill>
                  <a:schemeClr val="tx1"/>
                </a:solidFill>
                <a:latin typeface="Calibri" charset="0"/>
                <a:ea typeface="ＭＳ Ｐゴシック" charset="-128"/>
              </a:defRPr>
            </a:lvl6pPr>
            <a:lvl7pPr marL="2971800" indent="-228600" eaLnBrk="0" fontAlgn="base" hangingPunct="0">
              <a:spcBef>
                <a:spcPct val="0"/>
              </a:spcBef>
              <a:spcAft>
                <a:spcPct val="0"/>
              </a:spcAft>
              <a:defRPr>
                <a:solidFill>
                  <a:schemeClr val="tx1"/>
                </a:solidFill>
                <a:latin typeface="Calibri" charset="0"/>
                <a:ea typeface="ＭＳ Ｐゴシック" charset="-128"/>
              </a:defRPr>
            </a:lvl7pPr>
            <a:lvl8pPr marL="3429000" indent="-228600" eaLnBrk="0" fontAlgn="base" hangingPunct="0">
              <a:spcBef>
                <a:spcPct val="0"/>
              </a:spcBef>
              <a:spcAft>
                <a:spcPct val="0"/>
              </a:spcAft>
              <a:defRPr>
                <a:solidFill>
                  <a:schemeClr val="tx1"/>
                </a:solidFill>
                <a:latin typeface="Calibri" charset="0"/>
                <a:ea typeface="ＭＳ Ｐゴシック" charset="-128"/>
              </a:defRPr>
            </a:lvl8pPr>
            <a:lvl9pPr marL="3886200" indent="-228600" eaLnBrk="0" fontAlgn="base" hangingPunct="0">
              <a:spcBef>
                <a:spcPct val="0"/>
              </a:spcBef>
              <a:spcAft>
                <a:spcPct val="0"/>
              </a:spcAft>
              <a:defRPr>
                <a:solidFill>
                  <a:schemeClr val="tx1"/>
                </a:solidFill>
                <a:latin typeface="Calibri" charset="0"/>
                <a:ea typeface="ＭＳ Ｐゴシック" charset="-128"/>
              </a:defRPr>
            </a:lvl9pPr>
          </a:lstStyle>
          <a:p>
            <a:pPr eaLnBrk="1" hangingPunct="1"/>
            <a:fld id="{75AE3A94-1C2B-4D8D-8581-469CA4637C53}" type="slidenum">
              <a:rPr lang="en-US" smtClean="0"/>
              <a:pPr eaLnBrk="1" hangingPunct="1"/>
              <a:t>17</a:t>
            </a:fld>
            <a:endParaRPr lang="en-US"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7827" name="Notes Placeholder 2"/>
          <p:cNvSpPr>
            <a:spLocks noGrp="1"/>
          </p:cNvSpPr>
          <p:nvPr>
            <p:ph type="body" idx="1"/>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lgn="r" eaLnBrk="1" hangingPunct="1">
              <a:spcBef>
                <a:spcPct val="0"/>
              </a:spcBef>
              <a:defRPr/>
            </a:pPr>
            <a:r>
              <a:rPr lang="en-US" dirty="0" smtClean="0">
                <a:ea typeface="+mn-ea"/>
                <a:cs typeface="+mn-cs"/>
              </a:rPr>
              <a:t>(Time on this slide – 10 min) Time passed 45</a:t>
            </a:r>
          </a:p>
          <a:p>
            <a:pPr eaLnBrk="1" hangingPunct="1">
              <a:spcBef>
                <a:spcPct val="0"/>
              </a:spcBef>
              <a:defRPr/>
            </a:pPr>
            <a:r>
              <a:rPr lang="en-US" u="sng" dirty="0" smtClean="0">
                <a:ea typeface="+mn-ea"/>
                <a:cs typeface="+mn-cs"/>
              </a:rPr>
              <a:t>In-Class Notes</a:t>
            </a:r>
          </a:p>
          <a:p>
            <a:pPr eaLnBrk="1" hangingPunct="1">
              <a:spcBef>
                <a:spcPct val="0"/>
              </a:spcBef>
              <a:buFontTx/>
              <a:buChar char="•"/>
              <a:defRPr/>
            </a:pPr>
            <a:r>
              <a:rPr lang="en-US" dirty="0" smtClean="0">
                <a:ea typeface="+mn-ea"/>
                <a:cs typeface="+mn-cs"/>
              </a:rPr>
              <a:t> For</a:t>
            </a:r>
            <a:r>
              <a:rPr lang="en-US" baseline="0" dirty="0" smtClean="0">
                <a:ea typeface="+mn-ea"/>
                <a:cs typeface="+mn-cs"/>
              </a:rPr>
              <a:t> each of the three fact/question pairs, give a total of 2:30 minutes for students to complete the Think-Pair-Share.</a:t>
            </a:r>
          </a:p>
          <a:p>
            <a:pPr eaLnBrk="1" hangingPunct="1">
              <a:spcBef>
                <a:spcPct val="0"/>
              </a:spcBef>
              <a:buFontTx/>
              <a:buChar char="•"/>
              <a:defRPr/>
            </a:pPr>
            <a:r>
              <a:rPr lang="en-US" baseline="0" dirty="0" smtClean="0">
                <a:ea typeface="+mn-ea"/>
                <a:cs typeface="+mn-cs"/>
              </a:rPr>
              <a:t>The last 2:30 minutes of this section should be spent discussing the Extension question.  Students should notice that the Romans actually used elements of all four strategies that they read about.</a:t>
            </a:r>
            <a:endParaRPr lang="en-US" dirty="0" smtClean="0">
              <a:ea typeface="+mn-ea"/>
              <a:cs typeface="+mn-cs"/>
            </a:endParaRPr>
          </a:p>
          <a:p>
            <a:pPr eaLnBrk="1" hangingPunct="1">
              <a:spcBef>
                <a:spcPct val="0"/>
              </a:spcBef>
              <a:buFontTx/>
              <a:buChar char="•"/>
              <a:defRPr/>
            </a:pPr>
            <a:endParaRPr lang="en-US" dirty="0" smtClean="0">
              <a:ea typeface="+mn-ea"/>
              <a:cs typeface="+mn-cs"/>
            </a:endParaRPr>
          </a:p>
          <a:p>
            <a:pPr marL="171450" indent="-171450" eaLnBrk="1" hangingPunct="1">
              <a:spcBef>
                <a:spcPct val="0"/>
              </a:spcBef>
              <a:buFont typeface="Arial" pitchFamily="34" charset="0"/>
              <a:buChar char="•"/>
              <a:defRPr/>
            </a:pPr>
            <a:endParaRPr lang="en-US" u="sng" dirty="0" smtClean="0">
              <a:ea typeface="+mn-ea"/>
              <a:cs typeface="+mn-cs"/>
            </a:endParaRPr>
          </a:p>
        </p:txBody>
      </p:sp>
      <p:sp>
        <p:nvSpPr>
          <p:cNvPr id="4710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Calibri" charset="0"/>
                <a:ea typeface="ＭＳ Ｐゴシック" charset="-128"/>
              </a:defRPr>
            </a:lvl1pPr>
            <a:lvl2pPr marL="742950" indent="-285750" eaLnBrk="0" hangingPunct="0">
              <a:defRPr>
                <a:solidFill>
                  <a:schemeClr val="tx1"/>
                </a:solidFill>
                <a:latin typeface="Calibri" charset="0"/>
                <a:ea typeface="ＭＳ Ｐゴシック" charset="-128"/>
              </a:defRPr>
            </a:lvl2pPr>
            <a:lvl3pPr marL="1143000" indent="-228600" eaLnBrk="0" hangingPunct="0">
              <a:defRPr>
                <a:solidFill>
                  <a:schemeClr val="tx1"/>
                </a:solidFill>
                <a:latin typeface="Calibri" charset="0"/>
                <a:ea typeface="ＭＳ Ｐゴシック" charset="-128"/>
              </a:defRPr>
            </a:lvl3pPr>
            <a:lvl4pPr marL="1600200" indent="-228600" eaLnBrk="0" hangingPunct="0">
              <a:defRPr>
                <a:solidFill>
                  <a:schemeClr val="tx1"/>
                </a:solidFill>
                <a:latin typeface="Calibri" charset="0"/>
                <a:ea typeface="ＭＳ Ｐゴシック" charset="-128"/>
              </a:defRPr>
            </a:lvl4pPr>
            <a:lvl5pPr marL="2057400" indent="-228600" eaLnBrk="0" hangingPunct="0">
              <a:defRPr>
                <a:solidFill>
                  <a:schemeClr val="tx1"/>
                </a:solidFill>
                <a:latin typeface="Calibri" charset="0"/>
                <a:ea typeface="ＭＳ Ｐゴシック" charset="-128"/>
              </a:defRPr>
            </a:lvl5pPr>
            <a:lvl6pPr marL="2514600" indent="-228600" eaLnBrk="0" fontAlgn="base" hangingPunct="0">
              <a:spcBef>
                <a:spcPct val="0"/>
              </a:spcBef>
              <a:spcAft>
                <a:spcPct val="0"/>
              </a:spcAft>
              <a:defRPr>
                <a:solidFill>
                  <a:schemeClr val="tx1"/>
                </a:solidFill>
                <a:latin typeface="Calibri" charset="0"/>
                <a:ea typeface="ＭＳ Ｐゴシック" charset="-128"/>
              </a:defRPr>
            </a:lvl6pPr>
            <a:lvl7pPr marL="2971800" indent="-228600" eaLnBrk="0" fontAlgn="base" hangingPunct="0">
              <a:spcBef>
                <a:spcPct val="0"/>
              </a:spcBef>
              <a:spcAft>
                <a:spcPct val="0"/>
              </a:spcAft>
              <a:defRPr>
                <a:solidFill>
                  <a:schemeClr val="tx1"/>
                </a:solidFill>
                <a:latin typeface="Calibri" charset="0"/>
                <a:ea typeface="ＭＳ Ｐゴシック" charset="-128"/>
              </a:defRPr>
            </a:lvl7pPr>
            <a:lvl8pPr marL="3429000" indent="-228600" eaLnBrk="0" fontAlgn="base" hangingPunct="0">
              <a:spcBef>
                <a:spcPct val="0"/>
              </a:spcBef>
              <a:spcAft>
                <a:spcPct val="0"/>
              </a:spcAft>
              <a:defRPr>
                <a:solidFill>
                  <a:schemeClr val="tx1"/>
                </a:solidFill>
                <a:latin typeface="Calibri" charset="0"/>
                <a:ea typeface="ＭＳ Ｐゴシック" charset="-128"/>
              </a:defRPr>
            </a:lvl8pPr>
            <a:lvl9pPr marL="3886200" indent="-228600" eaLnBrk="0" fontAlgn="base" hangingPunct="0">
              <a:spcBef>
                <a:spcPct val="0"/>
              </a:spcBef>
              <a:spcAft>
                <a:spcPct val="0"/>
              </a:spcAft>
              <a:defRPr>
                <a:solidFill>
                  <a:schemeClr val="tx1"/>
                </a:solidFill>
                <a:latin typeface="Calibri" charset="0"/>
                <a:ea typeface="ＭＳ Ｐゴシック" charset="-128"/>
              </a:defRPr>
            </a:lvl9pPr>
          </a:lstStyle>
          <a:p>
            <a:pPr eaLnBrk="1" hangingPunct="1"/>
            <a:fld id="{FC358F87-7ADD-4B23-9462-36BB439FA290}" type="slidenum">
              <a:rPr lang="en-US" smtClean="0"/>
              <a:pPr eaLnBrk="1" hangingPunct="1"/>
              <a:t>18</a:t>
            </a:fld>
            <a:endParaRPr lang="en-US"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8067" name="Notes Placeholder 2"/>
          <p:cNvSpPr>
            <a:spLocks noGrp="1"/>
          </p:cNvSpPr>
          <p:nvPr>
            <p:ph type="body" idx="1"/>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lgn="r" eaLnBrk="1" hangingPunct="1">
              <a:spcBef>
                <a:spcPct val="0"/>
              </a:spcBef>
              <a:defRPr/>
            </a:pPr>
            <a:r>
              <a:rPr lang="en-US" dirty="0" smtClean="0">
                <a:ea typeface="+mn-ea"/>
                <a:cs typeface="+mn-cs"/>
              </a:rPr>
              <a:t>(Time on this slide – 12 min) Time passed</a:t>
            </a:r>
            <a:r>
              <a:rPr lang="en-US" baseline="0" dirty="0" smtClean="0">
                <a:ea typeface="+mn-ea"/>
                <a:cs typeface="+mn-cs"/>
              </a:rPr>
              <a:t> 57 min</a:t>
            </a:r>
            <a:endParaRPr lang="en-US" dirty="0" smtClean="0">
              <a:ea typeface="+mn-ea"/>
              <a:cs typeface="+mn-cs"/>
            </a:endParaRPr>
          </a:p>
          <a:p>
            <a:pPr eaLnBrk="1" hangingPunct="1">
              <a:spcBef>
                <a:spcPct val="0"/>
              </a:spcBef>
              <a:defRPr/>
            </a:pPr>
            <a:r>
              <a:rPr lang="en-US" u="sng" dirty="0" smtClean="0">
                <a:ea typeface="+mn-ea"/>
                <a:cs typeface="+mn-cs"/>
              </a:rPr>
              <a:t>In-Class Notes</a:t>
            </a:r>
          </a:p>
          <a:p>
            <a:pPr eaLnBrk="1" hangingPunct="1">
              <a:spcBef>
                <a:spcPct val="0"/>
              </a:spcBef>
              <a:buFontTx/>
              <a:buChar char="•"/>
              <a:defRPr/>
            </a:pPr>
            <a:r>
              <a:rPr lang="en-US" dirty="0" smtClean="0">
                <a:ea typeface="+mn-ea"/>
                <a:cs typeface="+mn-cs"/>
              </a:rPr>
              <a:t> This Practice</a:t>
            </a:r>
            <a:r>
              <a:rPr lang="en-US" baseline="0" dirty="0" smtClean="0">
                <a:ea typeface="+mn-ea"/>
                <a:cs typeface="+mn-cs"/>
              </a:rPr>
              <a:t> section should be completed for homework if not completed in class.  </a:t>
            </a:r>
          </a:p>
          <a:p>
            <a:pPr eaLnBrk="1" hangingPunct="1">
              <a:spcBef>
                <a:spcPct val="0"/>
              </a:spcBef>
              <a:buFontTx/>
              <a:buChar char="•"/>
              <a:defRPr/>
            </a:pPr>
            <a:r>
              <a:rPr lang="en-US" baseline="0" dirty="0" smtClean="0">
                <a:ea typeface="+mn-ea"/>
                <a:cs typeface="+mn-cs"/>
              </a:rPr>
              <a:t> Students should use the questions from the previous section (on their handout) to stimulate ideas for this section.</a:t>
            </a:r>
          </a:p>
          <a:p>
            <a:pPr eaLnBrk="1" hangingPunct="1">
              <a:spcBef>
                <a:spcPct val="0"/>
              </a:spcBef>
              <a:buFontTx/>
              <a:buChar char="•"/>
              <a:defRPr/>
            </a:pPr>
            <a:r>
              <a:rPr lang="en-US" baseline="0" dirty="0" smtClean="0">
                <a:ea typeface="+mn-ea"/>
                <a:cs typeface="+mn-cs"/>
              </a:rPr>
              <a:t>Introduce homework letter to students at the end of this session.  Students will write a letter to either Caesar or Augustus advising him how to rule the empire more efficiently.</a:t>
            </a:r>
            <a:endParaRPr lang="en-US" dirty="0" smtClean="0">
              <a:ea typeface="+mn-ea"/>
              <a:cs typeface="+mn-cs"/>
            </a:endParaRPr>
          </a:p>
          <a:p>
            <a:pPr eaLnBrk="1" hangingPunct="1">
              <a:spcBef>
                <a:spcPct val="0"/>
              </a:spcBef>
              <a:buFontTx/>
              <a:buChar char="•"/>
              <a:defRPr/>
            </a:pPr>
            <a:endParaRPr lang="en-US" dirty="0" smtClean="0">
              <a:ea typeface="+mn-ea"/>
              <a:cs typeface="+mn-cs"/>
            </a:endParaRPr>
          </a:p>
          <a:p>
            <a:pPr marL="171450" indent="-171450" eaLnBrk="1" hangingPunct="1">
              <a:spcBef>
                <a:spcPct val="0"/>
              </a:spcBef>
              <a:buFont typeface="Arial" pitchFamily="34" charset="0"/>
              <a:buChar char="•"/>
              <a:defRPr/>
            </a:pPr>
            <a:endParaRPr lang="en-US" u="sng" dirty="0" smtClean="0">
              <a:ea typeface="+mn-ea"/>
              <a:cs typeface="+mn-cs"/>
            </a:endParaRPr>
          </a:p>
        </p:txBody>
      </p:sp>
      <p:sp>
        <p:nvSpPr>
          <p:cNvPr id="4813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Calibri" charset="0"/>
                <a:ea typeface="ＭＳ Ｐゴシック" charset="-128"/>
              </a:defRPr>
            </a:lvl1pPr>
            <a:lvl2pPr marL="742950" indent="-285750" eaLnBrk="0" hangingPunct="0">
              <a:defRPr>
                <a:solidFill>
                  <a:schemeClr val="tx1"/>
                </a:solidFill>
                <a:latin typeface="Calibri" charset="0"/>
                <a:ea typeface="ＭＳ Ｐゴシック" charset="-128"/>
              </a:defRPr>
            </a:lvl2pPr>
            <a:lvl3pPr marL="1143000" indent="-228600" eaLnBrk="0" hangingPunct="0">
              <a:defRPr>
                <a:solidFill>
                  <a:schemeClr val="tx1"/>
                </a:solidFill>
                <a:latin typeface="Calibri" charset="0"/>
                <a:ea typeface="ＭＳ Ｐゴシック" charset="-128"/>
              </a:defRPr>
            </a:lvl3pPr>
            <a:lvl4pPr marL="1600200" indent="-228600" eaLnBrk="0" hangingPunct="0">
              <a:defRPr>
                <a:solidFill>
                  <a:schemeClr val="tx1"/>
                </a:solidFill>
                <a:latin typeface="Calibri" charset="0"/>
                <a:ea typeface="ＭＳ Ｐゴシック" charset="-128"/>
              </a:defRPr>
            </a:lvl4pPr>
            <a:lvl5pPr marL="2057400" indent="-228600" eaLnBrk="0" hangingPunct="0">
              <a:defRPr>
                <a:solidFill>
                  <a:schemeClr val="tx1"/>
                </a:solidFill>
                <a:latin typeface="Calibri" charset="0"/>
                <a:ea typeface="ＭＳ Ｐゴシック" charset="-128"/>
              </a:defRPr>
            </a:lvl5pPr>
            <a:lvl6pPr marL="2514600" indent="-228600" eaLnBrk="0" fontAlgn="base" hangingPunct="0">
              <a:spcBef>
                <a:spcPct val="0"/>
              </a:spcBef>
              <a:spcAft>
                <a:spcPct val="0"/>
              </a:spcAft>
              <a:defRPr>
                <a:solidFill>
                  <a:schemeClr val="tx1"/>
                </a:solidFill>
                <a:latin typeface="Calibri" charset="0"/>
                <a:ea typeface="ＭＳ Ｐゴシック" charset="-128"/>
              </a:defRPr>
            </a:lvl6pPr>
            <a:lvl7pPr marL="2971800" indent="-228600" eaLnBrk="0" fontAlgn="base" hangingPunct="0">
              <a:spcBef>
                <a:spcPct val="0"/>
              </a:spcBef>
              <a:spcAft>
                <a:spcPct val="0"/>
              </a:spcAft>
              <a:defRPr>
                <a:solidFill>
                  <a:schemeClr val="tx1"/>
                </a:solidFill>
                <a:latin typeface="Calibri" charset="0"/>
                <a:ea typeface="ＭＳ Ｐゴシック" charset="-128"/>
              </a:defRPr>
            </a:lvl7pPr>
            <a:lvl8pPr marL="3429000" indent="-228600" eaLnBrk="0" fontAlgn="base" hangingPunct="0">
              <a:spcBef>
                <a:spcPct val="0"/>
              </a:spcBef>
              <a:spcAft>
                <a:spcPct val="0"/>
              </a:spcAft>
              <a:defRPr>
                <a:solidFill>
                  <a:schemeClr val="tx1"/>
                </a:solidFill>
                <a:latin typeface="Calibri" charset="0"/>
                <a:ea typeface="ＭＳ Ｐゴシック" charset="-128"/>
              </a:defRPr>
            </a:lvl8pPr>
            <a:lvl9pPr marL="3886200" indent="-228600" eaLnBrk="0" fontAlgn="base" hangingPunct="0">
              <a:spcBef>
                <a:spcPct val="0"/>
              </a:spcBef>
              <a:spcAft>
                <a:spcPct val="0"/>
              </a:spcAft>
              <a:defRPr>
                <a:solidFill>
                  <a:schemeClr val="tx1"/>
                </a:solidFill>
                <a:latin typeface="Calibri" charset="0"/>
                <a:ea typeface="ＭＳ Ｐゴシック" charset="-128"/>
              </a:defRPr>
            </a:lvl9pPr>
          </a:lstStyle>
          <a:p>
            <a:pPr eaLnBrk="1" hangingPunct="1"/>
            <a:fld id="{A3FB9260-ECE8-40D0-B0D1-B65BD3D5F0EF}" type="slidenum">
              <a:rPr lang="en-US" smtClean="0"/>
              <a:pPr eaLnBrk="1" hangingPunct="1"/>
              <a:t>19</a:t>
            </a:fld>
            <a:endParaRPr lang="en-US"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9331" name="Notes Placeholder 2"/>
          <p:cNvSpPr>
            <a:spLocks noGrp="1"/>
          </p:cNvSpPr>
          <p:nvPr>
            <p:ph type="body" idx="1"/>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lgn="r" eaLnBrk="1" hangingPunct="1">
              <a:spcBef>
                <a:spcPct val="0"/>
              </a:spcBef>
              <a:defRPr/>
            </a:pPr>
            <a:r>
              <a:rPr lang="en-US" dirty="0" smtClean="0">
                <a:ea typeface="+mn-ea"/>
                <a:cs typeface="+mn-cs"/>
              </a:rPr>
              <a:t>(Time on this slide – 3 min) Time passed 60 min</a:t>
            </a:r>
          </a:p>
          <a:p>
            <a:pPr eaLnBrk="1" hangingPunct="1">
              <a:spcBef>
                <a:spcPct val="0"/>
              </a:spcBef>
              <a:defRPr/>
            </a:pPr>
            <a:r>
              <a:rPr lang="en-US" u="sng" dirty="0" smtClean="0">
                <a:ea typeface="+mn-ea"/>
                <a:cs typeface="+mn-cs"/>
              </a:rPr>
              <a:t>In-Class Notes</a:t>
            </a:r>
          </a:p>
          <a:p>
            <a:pPr marL="0" marR="0" indent="0" algn="l" defTabSz="914400" rtl="0" eaLnBrk="1" fontAlgn="base" latinLnBrk="0" hangingPunct="1">
              <a:lnSpc>
                <a:spcPct val="100000"/>
              </a:lnSpc>
              <a:spcBef>
                <a:spcPct val="0"/>
              </a:spcBef>
              <a:spcAft>
                <a:spcPct val="0"/>
              </a:spcAft>
              <a:buClrTx/>
              <a:buSzTx/>
              <a:buFontTx/>
              <a:buChar char="•"/>
              <a:tabLst/>
              <a:defRPr/>
            </a:pPr>
            <a:r>
              <a:rPr lang="en-US" dirty="0" smtClean="0">
                <a:ea typeface="+mn-ea"/>
                <a:cs typeface="+mn-cs"/>
              </a:rPr>
              <a:t> </a:t>
            </a:r>
            <a:r>
              <a:rPr lang="en-US" sz="1200" kern="1200" dirty="0" smtClean="0">
                <a:solidFill>
                  <a:schemeClr val="tx1"/>
                </a:solidFill>
                <a:latin typeface="+mn-lt"/>
                <a:ea typeface="ＭＳ Ｐゴシック" charset="0"/>
                <a:cs typeface="ＭＳ Ｐゴシック" charset="0"/>
              </a:rPr>
              <a:t>This assessment should be done independently on a half-sheet of paper at the</a:t>
            </a:r>
            <a:r>
              <a:rPr lang="en-US" sz="1200" kern="1200" baseline="0" dirty="0" smtClean="0">
                <a:solidFill>
                  <a:schemeClr val="tx1"/>
                </a:solidFill>
                <a:latin typeface="+mn-lt"/>
                <a:ea typeface="ＭＳ Ｐゴシック" charset="0"/>
                <a:cs typeface="ＭＳ Ｐゴシック" charset="0"/>
              </a:rPr>
              <a:t> end of class and turned in as students leave.</a:t>
            </a:r>
            <a:endParaRPr lang="en-US" dirty="0" smtClean="0">
              <a:ea typeface="+mn-ea"/>
              <a:cs typeface="+mn-cs"/>
            </a:endParaRPr>
          </a:p>
          <a:p>
            <a:pPr eaLnBrk="1" hangingPunct="1">
              <a:spcBef>
                <a:spcPct val="0"/>
              </a:spcBef>
              <a:buFontTx/>
              <a:buChar char="•"/>
              <a:defRPr/>
            </a:pPr>
            <a:endParaRPr lang="en-US" dirty="0" smtClean="0">
              <a:ea typeface="+mn-ea"/>
              <a:cs typeface="+mn-cs"/>
            </a:endParaRPr>
          </a:p>
          <a:p>
            <a:pPr marL="171450" indent="-171450" eaLnBrk="1" hangingPunct="1">
              <a:spcBef>
                <a:spcPct val="0"/>
              </a:spcBef>
              <a:buFont typeface="Arial" pitchFamily="34" charset="0"/>
              <a:buChar char="•"/>
              <a:defRPr/>
            </a:pPr>
            <a:endParaRPr lang="en-US" u="sng" dirty="0" smtClean="0">
              <a:ea typeface="+mn-ea"/>
              <a:cs typeface="+mn-cs"/>
            </a:endParaRPr>
          </a:p>
        </p:txBody>
      </p:sp>
      <p:sp>
        <p:nvSpPr>
          <p:cNvPr id="4915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Calibri" charset="0"/>
                <a:ea typeface="ＭＳ Ｐゴシック" charset="-128"/>
              </a:defRPr>
            </a:lvl1pPr>
            <a:lvl2pPr marL="742950" indent="-285750" eaLnBrk="0" hangingPunct="0">
              <a:defRPr>
                <a:solidFill>
                  <a:schemeClr val="tx1"/>
                </a:solidFill>
                <a:latin typeface="Calibri" charset="0"/>
                <a:ea typeface="ＭＳ Ｐゴシック" charset="-128"/>
              </a:defRPr>
            </a:lvl2pPr>
            <a:lvl3pPr marL="1143000" indent="-228600" eaLnBrk="0" hangingPunct="0">
              <a:defRPr>
                <a:solidFill>
                  <a:schemeClr val="tx1"/>
                </a:solidFill>
                <a:latin typeface="Calibri" charset="0"/>
                <a:ea typeface="ＭＳ Ｐゴシック" charset="-128"/>
              </a:defRPr>
            </a:lvl3pPr>
            <a:lvl4pPr marL="1600200" indent="-228600" eaLnBrk="0" hangingPunct="0">
              <a:defRPr>
                <a:solidFill>
                  <a:schemeClr val="tx1"/>
                </a:solidFill>
                <a:latin typeface="Calibri" charset="0"/>
                <a:ea typeface="ＭＳ Ｐゴシック" charset="-128"/>
              </a:defRPr>
            </a:lvl4pPr>
            <a:lvl5pPr marL="2057400" indent="-228600" eaLnBrk="0" hangingPunct="0">
              <a:defRPr>
                <a:solidFill>
                  <a:schemeClr val="tx1"/>
                </a:solidFill>
                <a:latin typeface="Calibri" charset="0"/>
                <a:ea typeface="ＭＳ Ｐゴシック" charset="-128"/>
              </a:defRPr>
            </a:lvl5pPr>
            <a:lvl6pPr marL="2514600" indent="-228600" eaLnBrk="0" fontAlgn="base" hangingPunct="0">
              <a:spcBef>
                <a:spcPct val="0"/>
              </a:spcBef>
              <a:spcAft>
                <a:spcPct val="0"/>
              </a:spcAft>
              <a:defRPr>
                <a:solidFill>
                  <a:schemeClr val="tx1"/>
                </a:solidFill>
                <a:latin typeface="Calibri" charset="0"/>
                <a:ea typeface="ＭＳ Ｐゴシック" charset="-128"/>
              </a:defRPr>
            </a:lvl6pPr>
            <a:lvl7pPr marL="2971800" indent="-228600" eaLnBrk="0" fontAlgn="base" hangingPunct="0">
              <a:spcBef>
                <a:spcPct val="0"/>
              </a:spcBef>
              <a:spcAft>
                <a:spcPct val="0"/>
              </a:spcAft>
              <a:defRPr>
                <a:solidFill>
                  <a:schemeClr val="tx1"/>
                </a:solidFill>
                <a:latin typeface="Calibri" charset="0"/>
                <a:ea typeface="ＭＳ Ｐゴシック" charset="-128"/>
              </a:defRPr>
            </a:lvl7pPr>
            <a:lvl8pPr marL="3429000" indent="-228600" eaLnBrk="0" fontAlgn="base" hangingPunct="0">
              <a:spcBef>
                <a:spcPct val="0"/>
              </a:spcBef>
              <a:spcAft>
                <a:spcPct val="0"/>
              </a:spcAft>
              <a:defRPr>
                <a:solidFill>
                  <a:schemeClr val="tx1"/>
                </a:solidFill>
                <a:latin typeface="Calibri" charset="0"/>
                <a:ea typeface="ＭＳ Ｐゴシック" charset="-128"/>
              </a:defRPr>
            </a:lvl8pPr>
            <a:lvl9pPr marL="3886200" indent="-228600" eaLnBrk="0" fontAlgn="base" hangingPunct="0">
              <a:spcBef>
                <a:spcPct val="0"/>
              </a:spcBef>
              <a:spcAft>
                <a:spcPct val="0"/>
              </a:spcAft>
              <a:defRPr>
                <a:solidFill>
                  <a:schemeClr val="tx1"/>
                </a:solidFill>
                <a:latin typeface="Calibri" charset="0"/>
                <a:ea typeface="ＭＳ Ｐゴシック" charset="-128"/>
              </a:defRPr>
            </a:lvl9pPr>
          </a:lstStyle>
          <a:p>
            <a:pPr eaLnBrk="1" hangingPunct="1"/>
            <a:fld id="{1704B1C5-E762-4F55-9405-94C1B3EA818C}" type="slidenum">
              <a:rPr lang="en-US" smtClean="0"/>
              <a:pPr eaLnBrk="1" hangingPunct="1"/>
              <a:t>20</a:t>
            </a:fld>
            <a:endParaRPr lang="en-US"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017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ea typeface="ＭＳ Ｐゴシック" charset="-128"/>
            </a:endParaRPr>
          </a:p>
        </p:txBody>
      </p:sp>
      <p:sp>
        <p:nvSpPr>
          <p:cNvPr id="5018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Calibri" charset="0"/>
                <a:ea typeface="ＭＳ Ｐゴシック" charset="-128"/>
              </a:defRPr>
            </a:lvl1pPr>
            <a:lvl2pPr marL="742950" indent="-285750" eaLnBrk="0" hangingPunct="0">
              <a:defRPr>
                <a:solidFill>
                  <a:schemeClr val="tx1"/>
                </a:solidFill>
                <a:latin typeface="Calibri" charset="0"/>
                <a:ea typeface="ＭＳ Ｐゴシック" charset="-128"/>
              </a:defRPr>
            </a:lvl2pPr>
            <a:lvl3pPr marL="1143000" indent="-228600" eaLnBrk="0" hangingPunct="0">
              <a:defRPr>
                <a:solidFill>
                  <a:schemeClr val="tx1"/>
                </a:solidFill>
                <a:latin typeface="Calibri" charset="0"/>
                <a:ea typeface="ＭＳ Ｐゴシック" charset="-128"/>
              </a:defRPr>
            </a:lvl3pPr>
            <a:lvl4pPr marL="1600200" indent="-228600" eaLnBrk="0" hangingPunct="0">
              <a:defRPr>
                <a:solidFill>
                  <a:schemeClr val="tx1"/>
                </a:solidFill>
                <a:latin typeface="Calibri" charset="0"/>
                <a:ea typeface="ＭＳ Ｐゴシック" charset="-128"/>
              </a:defRPr>
            </a:lvl4pPr>
            <a:lvl5pPr marL="2057400" indent="-228600" eaLnBrk="0" hangingPunct="0">
              <a:defRPr>
                <a:solidFill>
                  <a:schemeClr val="tx1"/>
                </a:solidFill>
                <a:latin typeface="Calibri" charset="0"/>
                <a:ea typeface="ＭＳ Ｐゴシック" charset="-128"/>
              </a:defRPr>
            </a:lvl5pPr>
            <a:lvl6pPr marL="2514600" indent="-228600" eaLnBrk="0" fontAlgn="base" hangingPunct="0">
              <a:spcBef>
                <a:spcPct val="0"/>
              </a:spcBef>
              <a:spcAft>
                <a:spcPct val="0"/>
              </a:spcAft>
              <a:defRPr>
                <a:solidFill>
                  <a:schemeClr val="tx1"/>
                </a:solidFill>
                <a:latin typeface="Calibri" charset="0"/>
                <a:ea typeface="ＭＳ Ｐゴシック" charset="-128"/>
              </a:defRPr>
            </a:lvl6pPr>
            <a:lvl7pPr marL="2971800" indent="-228600" eaLnBrk="0" fontAlgn="base" hangingPunct="0">
              <a:spcBef>
                <a:spcPct val="0"/>
              </a:spcBef>
              <a:spcAft>
                <a:spcPct val="0"/>
              </a:spcAft>
              <a:defRPr>
                <a:solidFill>
                  <a:schemeClr val="tx1"/>
                </a:solidFill>
                <a:latin typeface="Calibri" charset="0"/>
                <a:ea typeface="ＭＳ Ｐゴシック" charset="-128"/>
              </a:defRPr>
            </a:lvl7pPr>
            <a:lvl8pPr marL="3429000" indent="-228600" eaLnBrk="0" fontAlgn="base" hangingPunct="0">
              <a:spcBef>
                <a:spcPct val="0"/>
              </a:spcBef>
              <a:spcAft>
                <a:spcPct val="0"/>
              </a:spcAft>
              <a:defRPr>
                <a:solidFill>
                  <a:schemeClr val="tx1"/>
                </a:solidFill>
                <a:latin typeface="Calibri" charset="0"/>
                <a:ea typeface="ＭＳ Ｐゴシック" charset="-128"/>
              </a:defRPr>
            </a:lvl8pPr>
            <a:lvl9pPr marL="3886200" indent="-228600" eaLnBrk="0" fontAlgn="base" hangingPunct="0">
              <a:spcBef>
                <a:spcPct val="0"/>
              </a:spcBef>
              <a:spcAft>
                <a:spcPct val="0"/>
              </a:spcAft>
              <a:defRPr>
                <a:solidFill>
                  <a:schemeClr val="tx1"/>
                </a:solidFill>
                <a:latin typeface="Calibri" charset="0"/>
                <a:ea typeface="ＭＳ Ｐゴシック" charset="-128"/>
              </a:defRPr>
            </a:lvl9pPr>
          </a:lstStyle>
          <a:p>
            <a:pPr eaLnBrk="1" hangingPunct="1"/>
            <a:fld id="{D15F9E51-83EB-4191-ABAA-EA58164BB330}" type="slidenum">
              <a:rPr lang="en-US" smtClean="0"/>
              <a:pPr eaLnBrk="1" hangingPunct="1"/>
              <a:t>21</a:t>
            </a:fld>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891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ea typeface="ＭＳ Ｐゴシック" charset="-128"/>
            </a:endParaRPr>
          </a:p>
        </p:txBody>
      </p:sp>
      <p:sp>
        <p:nvSpPr>
          <p:cNvPr id="3891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Calibri" charset="0"/>
                <a:ea typeface="ＭＳ Ｐゴシック" charset="-128"/>
              </a:defRPr>
            </a:lvl1pPr>
            <a:lvl2pPr marL="742950" indent="-285750" eaLnBrk="0" hangingPunct="0">
              <a:defRPr>
                <a:solidFill>
                  <a:schemeClr val="tx1"/>
                </a:solidFill>
                <a:latin typeface="Calibri" charset="0"/>
                <a:ea typeface="ＭＳ Ｐゴシック" charset="-128"/>
              </a:defRPr>
            </a:lvl2pPr>
            <a:lvl3pPr marL="1143000" indent="-228600" eaLnBrk="0" hangingPunct="0">
              <a:defRPr>
                <a:solidFill>
                  <a:schemeClr val="tx1"/>
                </a:solidFill>
                <a:latin typeface="Calibri" charset="0"/>
                <a:ea typeface="ＭＳ Ｐゴシック" charset="-128"/>
              </a:defRPr>
            </a:lvl3pPr>
            <a:lvl4pPr marL="1600200" indent="-228600" eaLnBrk="0" hangingPunct="0">
              <a:defRPr>
                <a:solidFill>
                  <a:schemeClr val="tx1"/>
                </a:solidFill>
                <a:latin typeface="Calibri" charset="0"/>
                <a:ea typeface="ＭＳ Ｐゴシック" charset="-128"/>
              </a:defRPr>
            </a:lvl4pPr>
            <a:lvl5pPr marL="2057400" indent="-228600" eaLnBrk="0" hangingPunct="0">
              <a:defRPr>
                <a:solidFill>
                  <a:schemeClr val="tx1"/>
                </a:solidFill>
                <a:latin typeface="Calibri" charset="0"/>
                <a:ea typeface="ＭＳ Ｐゴシック" charset="-128"/>
              </a:defRPr>
            </a:lvl5pPr>
            <a:lvl6pPr marL="2514600" indent="-228600" eaLnBrk="0" fontAlgn="base" hangingPunct="0">
              <a:spcBef>
                <a:spcPct val="0"/>
              </a:spcBef>
              <a:spcAft>
                <a:spcPct val="0"/>
              </a:spcAft>
              <a:defRPr>
                <a:solidFill>
                  <a:schemeClr val="tx1"/>
                </a:solidFill>
                <a:latin typeface="Calibri" charset="0"/>
                <a:ea typeface="ＭＳ Ｐゴシック" charset="-128"/>
              </a:defRPr>
            </a:lvl6pPr>
            <a:lvl7pPr marL="2971800" indent="-228600" eaLnBrk="0" fontAlgn="base" hangingPunct="0">
              <a:spcBef>
                <a:spcPct val="0"/>
              </a:spcBef>
              <a:spcAft>
                <a:spcPct val="0"/>
              </a:spcAft>
              <a:defRPr>
                <a:solidFill>
                  <a:schemeClr val="tx1"/>
                </a:solidFill>
                <a:latin typeface="Calibri" charset="0"/>
                <a:ea typeface="ＭＳ Ｐゴシック" charset="-128"/>
              </a:defRPr>
            </a:lvl7pPr>
            <a:lvl8pPr marL="3429000" indent="-228600" eaLnBrk="0" fontAlgn="base" hangingPunct="0">
              <a:spcBef>
                <a:spcPct val="0"/>
              </a:spcBef>
              <a:spcAft>
                <a:spcPct val="0"/>
              </a:spcAft>
              <a:defRPr>
                <a:solidFill>
                  <a:schemeClr val="tx1"/>
                </a:solidFill>
                <a:latin typeface="Calibri" charset="0"/>
                <a:ea typeface="ＭＳ Ｐゴシック" charset="-128"/>
              </a:defRPr>
            </a:lvl8pPr>
            <a:lvl9pPr marL="3886200" indent="-228600" eaLnBrk="0" fontAlgn="base" hangingPunct="0">
              <a:spcBef>
                <a:spcPct val="0"/>
              </a:spcBef>
              <a:spcAft>
                <a:spcPct val="0"/>
              </a:spcAft>
              <a:defRPr>
                <a:solidFill>
                  <a:schemeClr val="tx1"/>
                </a:solidFill>
                <a:latin typeface="Calibri" charset="0"/>
                <a:ea typeface="ＭＳ Ｐゴシック" charset="-128"/>
              </a:defRPr>
            </a:lvl9pPr>
          </a:lstStyle>
          <a:p>
            <a:pPr eaLnBrk="1" hangingPunct="1"/>
            <a:fld id="{2D53E6C6-4901-4F0F-A7AE-993CCFE217A4}" type="slidenum">
              <a:rPr lang="en-US" smtClean="0"/>
              <a:pPr eaLnBrk="1" hangingPunct="1"/>
              <a:t>4</a:t>
            </a:fld>
            <a:endParaRPr lang="en-US" smtClean="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120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ea typeface="ＭＳ Ｐゴシック" charset="-128"/>
            </a:endParaRPr>
          </a:p>
        </p:txBody>
      </p:sp>
      <p:sp>
        <p:nvSpPr>
          <p:cNvPr id="5120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Calibri" charset="0"/>
                <a:ea typeface="ＭＳ Ｐゴシック" charset="-128"/>
              </a:defRPr>
            </a:lvl1pPr>
            <a:lvl2pPr marL="742950" indent="-285750" eaLnBrk="0" hangingPunct="0">
              <a:defRPr>
                <a:solidFill>
                  <a:schemeClr val="tx1"/>
                </a:solidFill>
                <a:latin typeface="Calibri" charset="0"/>
                <a:ea typeface="ＭＳ Ｐゴシック" charset="-128"/>
              </a:defRPr>
            </a:lvl2pPr>
            <a:lvl3pPr marL="1143000" indent="-228600" eaLnBrk="0" hangingPunct="0">
              <a:defRPr>
                <a:solidFill>
                  <a:schemeClr val="tx1"/>
                </a:solidFill>
                <a:latin typeface="Calibri" charset="0"/>
                <a:ea typeface="ＭＳ Ｐゴシック" charset="-128"/>
              </a:defRPr>
            </a:lvl3pPr>
            <a:lvl4pPr marL="1600200" indent="-228600" eaLnBrk="0" hangingPunct="0">
              <a:defRPr>
                <a:solidFill>
                  <a:schemeClr val="tx1"/>
                </a:solidFill>
                <a:latin typeface="Calibri" charset="0"/>
                <a:ea typeface="ＭＳ Ｐゴシック" charset="-128"/>
              </a:defRPr>
            </a:lvl4pPr>
            <a:lvl5pPr marL="2057400" indent="-228600" eaLnBrk="0" hangingPunct="0">
              <a:defRPr>
                <a:solidFill>
                  <a:schemeClr val="tx1"/>
                </a:solidFill>
                <a:latin typeface="Calibri" charset="0"/>
                <a:ea typeface="ＭＳ Ｐゴシック" charset="-128"/>
              </a:defRPr>
            </a:lvl5pPr>
            <a:lvl6pPr marL="2514600" indent="-228600" eaLnBrk="0" fontAlgn="base" hangingPunct="0">
              <a:spcBef>
                <a:spcPct val="0"/>
              </a:spcBef>
              <a:spcAft>
                <a:spcPct val="0"/>
              </a:spcAft>
              <a:defRPr>
                <a:solidFill>
                  <a:schemeClr val="tx1"/>
                </a:solidFill>
                <a:latin typeface="Calibri" charset="0"/>
                <a:ea typeface="ＭＳ Ｐゴシック" charset="-128"/>
              </a:defRPr>
            </a:lvl6pPr>
            <a:lvl7pPr marL="2971800" indent="-228600" eaLnBrk="0" fontAlgn="base" hangingPunct="0">
              <a:spcBef>
                <a:spcPct val="0"/>
              </a:spcBef>
              <a:spcAft>
                <a:spcPct val="0"/>
              </a:spcAft>
              <a:defRPr>
                <a:solidFill>
                  <a:schemeClr val="tx1"/>
                </a:solidFill>
                <a:latin typeface="Calibri" charset="0"/>
                <a:ea typeface="ＭＳ Ｐゴシック" charset="-128"/>
              </a:defRPr>
            </a:lvl7pPr>
            <a:lvl8pPr marL="3429000" indent="-228600" eaLnBrk="0" fontAlgn="base" hangingPunct="0">
              <a:spcBef>
                <a:spcPct val="0"/>
              </a:spcBef>
              <a:spcAft>
                <a:spcPct val="0"/>
              </a:spcAft>
              <a:defRPr>
                <a:solidFill>
                  <a:schemeClr val="tx1"/>
                </a:solidFill>
                <a:latin typeface="Calibri" charset="0"/>
                <a:ea typeface="ＭＳ Ｐゴシック" charset="-128"/>
              </a:defRPr>
            </a:lvl8pPr>
            <a:lvl9pPr marL="3886200" indent="-228600" eaLnBrk="0" fontAlgn="base" hangingPunct="0">
              <a:spcBef>
                <a:spcPct val="0"/>
              </a:spcBef>
              <a:spcAft>
                <a:spcPct val="0"/>
              </a:spcAft>
              <a:defRPr>
                <a:solidFill>
                  <a:schemeClr val="tx1"/>
                </a:solidFill>
                <a:latin typeface="Calibri" charset="0"/>
                <a:ea typeface="ＭＳ Ｐゴシック" charset="-128"/>
              </a:defRPr>
            </a:lvl9pPr>
          </a:lstStyle>
          <a:p>
            <a:pPr eaLnBrk="1" hangingPunct="1"/>
            <a:fld id="{02BB0EDB-BF62-4901-893C-957B8F3CE784}" type="slidenum">
              <a:rPr lang="en-US" smtClean="0"/>
              <a:pPr eaLnBrk="1" hangingPunct="1"/>
              <a:t>22</a:t>
            </a:fld>
            <a:endParaRPr lang="en-US" smtClean="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222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ea typeface="ＭＳ Ｐゴシック" charset="-128"/>
            </a:endParaRPr>
          </a:p>
        </p:txBody>
      </p:sp>
      <p:sp>
        <p:nvSpPr>
          <p:cNvPr id="5222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Calibri" charset="0"/>
                <a:ea typeface="ＭＳ Ｐゴシック" charset="-128"/>
              </a:defRPr>
            </a:lvl1pPr>
            <a:lvl2pPr marL="742950" indent="-285750" eaLnBrk="0" hangingPunct="0">
              <a:defRPr>
                <a:solidFill>
                  <a:schemeClr val="tx1"/>
                </a:solidFill>
                <a:latin typeface="Calibri" charset="0"/>
                <a:ea typeface="ＭＳ Ｐゴシック" charset="-128"/>
              </a:defRPr>
            </a:lvl2pPr>
            <a:lvl3pPr marL="1143000" indent="-228600" eaLnBrk="0" hangingPunct="0">
              <a:defRPr>
                <a:solidFill>
                  <a:schemeClr val="tx1"/>
                </a:solidFill>
                <a:latin typeface="Calibri" charset="0"/>
                <a:ea typeface="ＭＳ Ｐゴシック" charset="-128"/>
              </a:defRPr>
            </a:lvl3pPr>
            <a:lvl4pPr marL="1600200" indent="-228600" eaLnBrk="0" hangingPunct="0">
              <a:defRPr>
                <a:solidFill>
                  <a:schemeClr val="tx1"/>
                </a:solidFill>
                <a:latin typeface="Calibri" charset="0"/>
                <a:ea typeface="ＭＳ Ｐゴシック" charset="-128"/>
              </a:defRPr>
            </a:lvl4pPr>
            <a:lvl5pPr marL="2057400" indent="-228600" eaLnBrk="0" hangingPunct="0">
              <a:defRPr>
                <a:solidFill>
                  <a:schemeClr val="tx1"/>
                </a:solidFill>
                <a:latin typeface="Calibri" charset="0"/>
                <a:ea typeface="ＭＳ Ｐゴシック" charset="-128"/>
              </a:defRPr>
            </a:lvl5pPr>
            <a:lvl6pPr marL="2514600" indent="-228600" eaLnBrk="0" fontAlgn="base" hangingPunct="0">
              <a:spcBef>
                <a:spcPct val="0"/>
              </a:spcBef>
              <a:spcAft>
                <a:spcPct val="0"/>
              </a:spcAft>
              <a:defRPr>
                <a:solidFill>
                  <a:schemeClr val="tx1"/>
                </a:solidFill>
                <a:latin typeface="Calibri" charset="0"/>
                <a:ea typeface="ＭＳ Ｐゴシック" charset="-128"/>
              </a:defRPr>
            </a:lvl6pPr>
            <a:lvl7pPr marL="2971800" indent="-228600" eaLnBrk="0" fontAlgn="base" hangingPunct="0">
              <a:spcBef>
                <a:spcPct val="0"/>
              </a:spcBef>
              <a:spcAft>
                <a:spcPct val="0"/>
              </a:spcAft>
              <a:defRPr>
                <a:solidFill>
                  <a:schemeClr val="tx1"/>
                </a:solidFill>
                <a:latin typeface="Calibri" charset="0"/>
                <a:ea typeface="ＭＳ Ｐゴシック" charset="-128"/>
              </a:defRPr>
            </a:lvl7pPr>
            <a:lvl8pPr marL="3429000" indent="-228600" eaLnBrk="0" fontAlgn="base" hangingPunct="0">
              <a:spcBef>
                <a:spcPct val="0"/>
              </a:spcBef>
              <a:spcAft>
                <a:spcPct val="0"/>
              </a:spcAft>
              <a:defRPr>
                <a:solidFill>
                  <a:schemeClr val="tx1"/>
                </a:solidFill>
                <a:latin typeface="Calibri" charset="0"/>
                <a:ea typeface="ＭＳ Ｐゴシック" charset="-128"/>
              </a:defRPr>
            </a:lvl8pPr>
            <a:lvl9pPr marL="3886200" indent="-228600" eaLnBrk="0" fontAlgn="base" hangingPunct="0">
              <a:spcBef>
                <a:spcPct val="0"/>
              </a:spcBef>
              <a:spcAft>
                <a:spcPct val="0"/>
              </a:spcAft>
              <a:defRPr>
                <a:solidFill>
                  <a:schemeClr val="tx1"/>
                </a:solidFill>
                <a:latin typeface="Calibri" charset="0"/>
                <a:ea typeface="ＭＳ Ｐゴシック" charset="-128"/>
              </a:defRPr>
            </a:lvl9pPr>
          </a:lstStyle>
          <a:p>
            <a:pPr eaLnBrk="1" hangingPunct="1"/>
            <a:fld id="{4036CFE3-62D1-4DAD-B1B5-EF61E846B3EF}" type="slidenum">
              <a:rPr lang="en-US" smtClean="0"/>
              <a:pPr eaLnBrk="1" hangingPunct="1"/>
              <a:t>23</a:t>
            </a:fld>
            <a:endParaRPr lang="en-US" smtClean="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325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ea typeface="ＭＳ Ｐゴシック" charset="-128"/>
            </a:endParaRPr>
          </a:p>
        </p:txBody>
      </p:sp>
      <p:sp>
        <p:nvSpPr>
          <p:cNvPr id="5325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Calibri" charset="0"/>
                <a:ea typeface="ＭＳ Ｐゴシック" charset="-128"/>
              </a:defRPr>
            </a:lvl1pPr>
            <a:lvl2pPr marL="742950" indent="-285750" eaLnBrk="0" hangingPunct="0">
              <a:defRPr>
                <a:solidFill>
                  <a:schemeClr val="tx1"/>
                </a:solidFill>
                <a:latin typeface="Calibri" charset="0"/>
                <a:ea typeface="ＭＳ Ｐゴシック" charset="-128"/>
              </a:defRPr>
            </a:lvl2pPr>
            <a:lvl3pPr marL="1143000" indent="-228600" eaLnBrk="0" hangingPunct="0">
              <a:defRPr>
                <a:solidFill>
                  <a:schemeClr val="tx1"/>
                </a:solidFill>
                <a:latin typeface="Calibri" charset="0"/>
                <a:ea typeface="ＭＳ Ｐゴシック" charset="-128"/>
              </a:defRPr>
            </a:lvl3pPr>
            <a:lvl4pPr marL="1600200" indent="-228600" eaLnBrk="0" hangingPunct="0">
              <a:defRPr>
                <a:solidFill>
                  <a:schemeClr val="tx1"/>
                </a:solidFill>
                <a:latin typeface="Calibri" charset="0"/>
                <a:ea typeface="ＭＳ Ｐゴシック" charset="-128"/>
              </a:defRPr>
            </a:lvl4pPr>
            <a:lvl5pPr marL="2057400" indent="-228600" eaLnBrk="0" hangingPunct="0">
              <a:defRPr>
                <a:solidFill>
                  <a:schemeClr val="tx1"/>
                </a:solidFill>
                <a:latin typeface="Calibri" charset="0"/>
                <a:ea typeface="ＭＳ Ｐゴシック" charset="-128"/>
              </a:defRPr>
            </a:lvl5pPr>
            <a:lvl6pPr marL="2514600" indent="-228600" eaLnBrk="0" fontAlgn="base" hangingPunct="0">
              <a:spcBef>
                <a:spcPct val="0"/>
              </a:spcBef>
              <a:spcAft>
                <a:spcPct val="0"/>
              </a:spcAft>
              <a:defRPr>
                <a:solidFill>
                  <a:schemeClr val="tx1"/>
                </a:solidFill>
                <a:latin typeface="Calibri" charset="0"/>
                <a:ea typeface="ＭＳ Ｐゴシック" charset="-128"/>
              </a:defRPr>
            </a:lvl6pPr>
            <a:lvl7pPr marL="2971800" indent="-228600" eaLnBrk="0" fontAlgn="base" hangingPunct="0">
              <a:spcBef>
                <a:spcPct val="0"/>
              </a:spcBef>
              <a:spcAft>
                <a:spcPct val="0"/>
              </a:spcAft>
              <a:defRPr>
                <a:solidFill>
                  <a:schemeClr val="tx1"/>
                </a:solidFill>
                <a:latin typeface="Calibri" charset="0"/>
                <a:ea typeface="ＭＳ Ｐゴシック" charset="-128"/>
              </a:defRPr>
            </a:lvl7pPr>
            <a:lvl8pPr marL="3429000" indent="-228600" eaLnBrk="0" fontAlgn="base" hangingPunct="0">
              <a:spcBef>
                <a:spcPct val="0"/>
              </a:spcBef>
              <a:spcAft>
                <a:spcPct val="0"/>
              </a:spcAft>
              <a:defRPr>
                <a:solidFill>
                  <a:schemeClr val="tx1"/>
                </a:solidFill>
                <a:latin typeface="Calibri" charset="0"/>
                <a:ea typeface="ＭＳ Ｐゴシック" charset="-128"/>
              </a:defRPr>
            </a:lvl8pPr>
            <a:lvl9pPr marL="3886200" indent="-228600" eaLnBrk="0" fontAlgn="base" hangingPunct="0">
              <a:spcBef>
                <a:spcPct val="0"/>
              </a:spcBef>
              <a:spcAft>
                <a:spcPct val="0"/>
              </a:spcAft>
              <a:defRPr>
                <a:solidFill>
                  <a:schemeClr val="tx1"/>
                </a:solidFill>
                <a:latin typeface="Calibri" charset="0"/>
                <a:ea typeface="ＭＳ Ｐゴシック" charset="-128"/>
              </a:defRPr>
            </a:lvl9pPr>
          </a:lstStyle>
          <a:p>
            <a:pPr eaLnBrk="1" hangingPunct="1"/>
            <a:fld id="{9A4A5579-E9F3-465B-80E1-1CBC857A6358}" type="slidenum">
              <a:rPr lang="en-US" smtClean="0"/>
              <a:pPr eaLnBrk="1" hangingPunct="1"/>
              <a:t>24</a:t>
            </a:fld>
            <a:endParaRPr lang="en-US" smtClean="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427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ea typeface="ＭＳ Ｐゴシック" charset="-128"/>
            </a:endParaRPr>
          </a:p>
        </p:txBody>
      </p:sp>
      <p:sp>
        <p:nvSpPr>
          <p:cNvPr id="5427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Calibri" charset="0"/>
                <a:ea typeface="ＭＳ Ｐゴシック" charset="-128"/>
              </a:defRPr>
            </a:lvl1pPr>
            <a:lvl2pPr marL="742950" indent="-285750" eaLnBrk="0" hangingPunct="0">
              <a:defRPr>
                <a:solidFill>
                  <a:schemeClr val="tx1"/>
                </a:solidFill>
                <a:latin typeface="Calibri" charset="0"/>
                <a:ea typeface="ＭＳ Ｐゴシック" charset="-128"/>
              </a:defRPr>
            </a:lvl2pPr>
            <a:lvl3pPr marL="1143000" indent="-228600" eaLnBrk="0" hangingPunct="0">
              <a:defRPr>
                <a:solidFill>
                  <a:schemeClr val="tx1"/>
                </a:solidFill>
                <a:latin typeface="Calibri" charset="0"/>
                <a:ea typeface="ＭＳ Ｐゴシック" charset="-128"/>
              </a:defRPr>
            </a:lvl3pPr>
            <a:lvl4pPr marL="1600200" indent="-228600" eaLnBrk="0" hangingPunct="0">
              <a:defRPr>
                <a:solidFill>
                  <a:schemeClr val="tx1"/>
                </a:solidFill>
                <a:latin typeface="Calibri" charset="0"/>
                <a:ea typeface="ＭＳ Ｐゴシック" charset="-128"/>
              </a:defRPr>
            </a:lvl4pPr>
            <a:lvl5pPr marL="2057400" indent="-228600" eaLnBrk="0" hangingPunct="0">
              <a:defRPr>
                <a:solidFill>
                  <a:schemeClr val="tx1"/>
                </a:solidFill>
                <a:latin typeface="Calibri" charset="0"/>
                <a:ea typeface="ＭＳ Ｐゴシック" charset="-128"/>
              </a:defRPr>
            </a:lvl5pPr>
            <a:lvl6pPr marL="2514600" indent="-228600" eaLnBrk="0" fontAlgn="base" hangingPunct="0">
              <a:spcBef>
                <a:spcPct val="0"/>
              </a:spcBef>
              <a:spcAft>
                <a:spcPct val="0"/>
              </a:spcAft>
              <a:defRPr>
                <a:solidFill>
                  <a:schemeClr val="tx1"/>
                </a:solidFill>
                <a:latin typeface="Calibri" charset="0"/>
                <a:ea typeface="ＭＳ Ｐゴシック" charset="-128"/>
              </a:defRPr>
            </a:lvl6pPr>
            <a:lvl7pPr marL="2971800" indent="-228600" eaLnBrk="0" fontAlgn="base" hangingPunct="0">
              <a:spcBef>
                <a:spcPct val="0"/>
              </a:spcBef>
              <a:spcAft>
                <a:spcPct val="0"/>
              </a:spcAft>
              <a:defRPr>
                <a:solidFill>
                  <a:schemeClr val="tx1"/>
                </a:solidFill>
                <a:latin typeface="Calibri" charset="0"/>
                <a:ea typeface="ＭＳ Ｐゴシック" charset="-128"/>
              </a:defRPr>
            </a:lvl7pPr>
            <a:lvl8pPr marL="3429000" indent="-228600" eaLnBrk="0" fontAlgn="base" hangingPunct="0">
              <a:spcBef>
                <a:spcPct val="0"/>
              </a:spcBef>
              <a:spcAft>
                <a:spcPct val="0"/>
              </a:spcAft>
              <a:defRPr>
                <a:solidFill>
                  <a:schemeClr val="tx1"/>
                </a:solidFill>
                <a:latin typeface="Calibri" charset="0"/>
                <a:ea typeface="ＭＳ Ｐゴシック" charset="-128"/>
              </a:defRPr>
            </a:lvl8pPr>
            <a:lvl9pPr marL="3886200" indent="-228600" eaLnBrk="0" fontAlgn="base" hangingPunct="0">
              <a:spcBef>
                <a:spcPct val="0"/>
              </a:spcBef>
              <a:spcAft>
                <a:spcPct val="0"/>
              </a:spcAft>
              <a:defRPr>
                <a:solidFill>
                  <a:schemeClr val="tx1"/>
                </a:solidFill>
                <a:latin typeface="Calibri" charset="0"/>
                <a:ea typeface="ＭＳ Ｐゴシック" charset="-128"/>
              </a:defRPr>
            </a:lvl9pPr>
          </a:lstStyle>
          <a:p>
            <a:pPr eaLnBrk="1" hangingPunct="1"/>
            <a:fld id="{56D64294-D819-42F6-9212-D3B04C72834D}" type="slidenum">
              <a:rPr lang="en-US" smtClean="0"/>
              <a:pPr eaLnBrk="1" hangingPunct="1"/>
              <a:t>25</a:t>
            </a:fld>
            <a:endParaRPr lang="en-US" smtClean="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529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ea typeface="ＭＳ Ｐゴシック" charset="-128"/>
            </a:endParaRPr>
          </a:p>
        </p:txBody>
      </p:sp>
      <p:sp>
        <p:nvSpPr>
          <p:cNvPr id="5530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Calibri" charset="0"/>
                <a:ea typeface="ＭＳ Ｐゴシック" charset="-128"/>
              </a:defRPr>
            </a:lvl1pPr>
            <a:lvl2pPr marL="742950" indent="-285750" eaLnBrk="0" hangingPunct="0">
              <a:defRPr>
                <a:solidFill>
                  <a:schemeClr val="tx1"/>
                </a:solidFill>
                <a:latin typeface="Calibri" charset="0"/>
                <a:ea typeface="ＭＳ Ｐゴシック" charset="-128"/>
              </a:defRPr>
            </a:lvl2pPr>
            <a:lvl3pPr marL="1143000" indent="-228600" eaLnBrk="0" hangingPunct="0">
              <a:defRPr>
                <a:solidFill>
                  <a:schemeClr val="tx1"/>
                </a:solidFill>
                <a:latin typeface="Calibri" charset="0"/>
                <a:ea typeface="ＭＳ Ｐゴシック" charset="-128"/>
              </a:defRPr>
            </a:lvl3pPr>
            <a:lvl4pPr marL="1600200" indent="-228600" eaLnBrk="0" hangingPunct="0">
              <a:defRPr>
                <a:solidFill>
                  <a:schemeClr val="tx1"/>
                </a:solidFill>
                <a:latin typeface="Calibri" charset="0"/>
                <a:ea typeface="ＭＳ Ｐゴシック" charset="-128"/>
              </a:defRPr>
            </a:lvl4pPr>
            <a:lvl5pPr marL="2057400" indent="-228600" eaLnBrk="0" hangingPunct="0">
              <a:defRPr>
                <a:solidFill>
                  <a:schemeClr val="tx1"/>
                </a:solidFill>
                <a:latin typeface="Calibri" charset="0"/>
                <a:ea typeface="ＭＳ Ｐゴシック" charset="-128"/>
              </a:defRPr>
            </a:lvl5pPr>
            <a:lvl6pPr marL="2514600" indent="-228600" eaLnBrk="0" fontAlgn="base" hangingPunct="0">
              <a:spcBef>
                <a:spcPct val="0"/>
              </a:spcBef>
              <a:spcAft>
                <a:spcPct val="0"/>
              </a:spcAft>
              <a:defRPr>
                <a:solidFill>
                  <a:schemeClr val="tx1"/>
                </a:solidFill>
                <a:latin typeface="Calibri" charset="0"/>
                <a:ea typeface="ＭＳ Ｐゴシック" charset="-128"/>
              </a:defRPr>
            </a:lvl6pPr>
            <a:lvl7pPr marL="2971800" indent="-228600" eaLnBrk="0" fontAlgn="base" hangingPunct="0">
              <a:spcBef>
                <a:spcPct val="0"/>
              </a:spcBef>
              <a:spcAft>
                <a:spcPct val="0"/>
              </a:spcAft>
              <a:defRPr>
                <a:solidFill>
                  <a:schemeClr val="tx1"/>
                </a:solidFill>
                <a:latin typeface="Calibri" charset="0"/>
                <a:ea typeface="ＭＳ Ｐゴシック" charset="-128"/>
              </a:defRPr>
            </a:lvl7pPr>
            <a:lvl8pPr marL="3429000" indent="-228600" eaLnBrk="0" fontAlgn="base" hangingPunct="0">
              <a:spcBef>
                <a:spcPct val="0"/>
              </a:spcBef>
              <a:spcAft>
                <a:spcPct val="0"/>
              </a:spcAft>
              <a:defRPr>
                <a:solidFill>
                  <a:schemeClr val="tx1"/>
                </a:solidFill>
                <a:latin typeface="Calibri" charset="0"/>
                <a:ea typeface="ＭＳ Ｐゴシック" charset="-128"/>
              </a:defRPr>
            </a:lvl8pPr>
            <a:lvl9pPr marL="3886200" indent="-228600" eaLnBrk="0" fontAlgn="base" hangingPunct="0">
              <a:spcBef>
                <a:spcPct val="0"/>
              </a:spcBef>
              <a:spcAft>
                <a:spcPct val="0"/>
              </a:spcAft>
              <a:defRPr>
                <a:solidFill>
                  <a:schemeClr val="tx1"/>
                </a:solidFill>
                <a:latin typeface="Calibri" charset="0"/>
                <a:ea typeface="ＭＳ Ｐゴシック" charset="-128"/>
              </a:defRPr>
            </a:lvl9pPr>
          </a:lstStyle>
          <a:p>
            <a:pPr eaLnBrk="1" hangingPunct="1"/>
            <a:fld id="{4DD22509-C39C-4B44-A97A-B7088303BF82}" type="slidenum">
              <a:rPr lang="en-US" smtClean="0"/>
              <a:pPr eaLnBrk="1" hangingPunct="1"/>
              <a:t>26</a:t>
            </a:fld>
            <a:endParaRPr lang="en-US" smtClean="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63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ea typeface="ＭＳ Ｐゴシック" charset="-128"/>
            </a:endParaRPr>
          </a:p>
        </p:txBody>
      </p:sp>
      <p:sp>
        <p:nvSpPr>
          <p:cNvPr id="5632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Calibri" charset="0"/>
                <a:ea typeface="ＭＳ Ｐゴシック" charset="-128"/>
              </a:defRPr>
            </a:lvl1pPr>
            <a:lvl2pPr marL="742950" indent="-285750" eaLnBrk="0" hangingPunct="0">
              <a:defRPr>
                <a:solidFill>
                  <a:schemeClr val="tx1"/>
                </a:solidFill>
                <a:latin typeface="Calibri" charset="0"/>
                <a:ea typeface="ＭＳ Ｐゴシック" charset="-128"/>
              </a:defRPr>
            </a:lvl2pPr>
            <a:lvl3pPr marL="1143000" indent="-228600" eaLnBrk="0" hangingPunct="0">
              <a:defRPr>
                <a:solidFill>
                  <a:schemeClr val="tx1"/>
                </a:solidFill>
                <a:latin typeface="Calibri" charset="0"/>
                <a:ea typeface="ＭＳ Ｐゴシック" charset="-128"/>
              </a:defRPr>
            </a:lvl3pPr>
            <a:lvl4pPr marL="1600200" indent="-228600" eaLnBrk="0" hangingPunct="0">
              <a:defRPr>
                <a:solidFill>
                  <a:schemeClr val="tx1"/>
                </a:solidFill>
                <a:latin typeface="Calibri" charset="0"/>
                <a:ea typeface="ＭＳ Ｐゴシック" charset="-128"/>
              </a:defRPr>
            </a:lvl4pPr>
            <a:lvl5pPr marL="2057400" indent="-228600" eaLnBrk="0" hangingPunct="0">
              <a:defRPr>
                <a:solidFill>
                  <a:schemeClr val="tx1"/>
                </a:solidFill>
                <a:latin typeface="Calibri" charset="0"/>
                <a:ea typeface="ＭＳ Ｐゴシック" charset="-128"/>
              </a:defRPr>
            </a:lvl5pPr>
            <a:lvl6pPr marL="2514600" indent="-228600" eaLnBrk="0" fontAlgn="base" hangingPunct="0">
              <a:spcBef>
                <a:spcPct val="0"/>
              </a:spcBef>
              <a:spcAft>
                <a:spcPct val="0"/>
              </a:spcAft>
              <a:defRPr>
                <a:solidFill>
                  <a:schemeClr val="tx1"/>
                </a:solidFill>
                <a:latin typeface="Calibri" charset="0"/>
                <a:ea typeface="ＭＳ Ｐゴシック" charset="-128"/>
              </a:defRPr>
            </a:lvl6pPr>
            <a:lvl7pPr marL="2971800" indent="-228600" eaLnBrk="0" fontAlgn="base" hangingPunct="0">
              <a:spcBef>
                <a:spcPct val="0"/>
              </a:spcBef>
              <a:spcAft>
                <a:spcPct val="0"/>
              </a:spcAft>
              <a:defRPr>
                <a:solidFill>
                  <a:schemeClr val="tx1"/>
                </a:solidFill>
                <a:latin typeface="Calibri" charset="0"/>
                <a:ea typeface="ＭＳ Ｐゴシック" charset="-128"/>
              </a:defRPr>
            </a:lvl7pPr>
            <a:lvl8pPr marL="3429000" indent="-228600" eaLnBrk="0" fontAlgn="base" hangingPunct="0">
              <a:spcBef>
                <a:spcPct val="0"/>
              </a:spcBef>
              <a:spcAft>
                <a:spcPct val="0"/>
              </a:spcAft>
              <a:defRPr>
                <a:solidFill>
                  <a:schemeClr val="tx1"/>
                </a:solidFill>
                <a:latin typeface="Calibri" charset="0"/>
                <a:ea typeface="ＭＳ Ｐゴシック" charset="-128"/>
              </a:defRPr>
            </a:lvl8pPr>
            <a:lvl9pPr marL="3886200" indent="-228600" eaLnBrk="0" fontAlgn="base" hangingPunct="0">
              <a:spcBef>
                <a:spcPct val="0"/>
              </a:spcBef>
              <a:spcAft>
                <a:spcPct val="0"/>
              </a:spcAft>
              <a:defRPr>
                <a:solidFill>
                  <a:schemeClr val="tx1"/>
                </a:solidFill>
                <a:latin typeface="Calibri" charset="0"/>
                <a:ea typeface="ＭＳ Ｐゴシック" charset="-128"/>
              </a:defRPr>
            </a:lvl9pPr>
          </a:lstStyle>
          <a:p>
            <a:pPr eaLnBrk="1" hangingPunct="1"/>
            <a:fld id="{9BE4DA48-1487-4F24-BFAD-1423E24A5326}" type="slidenum">
              <a:rPr lang="en-US" smtClean="0"/>
              <a:pPr eaLnBrk="1" hangingPunct="1"/>
              <a:t>27</a:t>
            </a:fld>
            <a:endParaRPr lang="en-US" smtClean="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734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ea typeface="ＭＳ Ｐゴシック" charset="-128"/>
            </a:endParaRPr>
          </a:p>
        </p:txBody>
      </p:sp>
      <p:sp>
        <p:nvSpPr>
          <p:cNvPr id="5734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Calibri" charset="0"/>
                <a:ea typeface="ＭＳ Ｐゴシック" charset="-128"/>
              </a:defRPr>
            </a:lvl1pPr>
            <a:lvl2pPr marL="742950" indent="-285750" eaLnBrk="0" hangingPunct="0">
              <a:defRPr>
                <a:solidFill>
                  <a:schemeClr val="tx1"/>
                </a:solidFill>
                <a:latin typeface="Calibri" charset="0"/>
                <a:ea typeface="ＭＳ Ｐゴシック" charset="-128"/>
              </a:defRPr>
            </a:lvl2pPr>
            <a:lvl3pPr marL="1143000" indent="-228600" eaLnBrk="0" hangingPunct="0">
              <a:defRPr>
                <a:solidFill>
                  <a:schemeClr val="tx1"/>
                </a:solidFill>
                <a:latin typeface="Calibri" charset="0"/>
                <a:ea typeface="ＭＳ Ｐゴシック" charset="-128"/>
              </a:defRPr>
            </a:lvl3pPr>
            <a:lvl4pPr marL="1600200" indent="-228600" eaLnBrk="0" hangingPunct="0">
              <a:defRPr>
                <a:solidFill>
                  <a:schemeClr val="tx1"/>
                </a:solidFill>
                <a:latin typeface="Calibri" charset="0"/>
                <a:ea typeface="ＭＳ Ｐゴシック" charset="-128"/>
              </a:defRPr>
            </a:lvl4pPr>
            <a:lvl5pPr marL="2057400" indent="-228600" eaLnBrk="0" hangingPunct="0">
              <a:defRPr>
                <a:solidFill>
                  <a:schemeClr val="tx1"/>
                </a:solidFill>
                <a:latin typeface="Calibri" charset="0"/>
                <a:ea typeface="ＭＳ Ｐゴシック" charset="-128"/>
              </a:defRPr>
            </a:lvl5pPr>
            <a:lvl6pPr marL="2514600" indent="-228600" eaLnBrk="0" fontAlgn="base" hangingPunct="0">
              <a:spcBef>
                <a:spcPct val="0"/>
              </a:spcBef>
              <a:spcAft>
                <a:spcPct val="0"/>
              </a:spcAft>
              <a:defRPr>
                <a:solidFill>
                  <a:schemeClr val="tx1"/>
                </a:solidFill>
                <a:latin typeface="Calibri" charset="0"/>
                <a:ea typeface="ＭＳ Ｐゴシック" charset="-128"/>
              </a:defRPr>
            </a:lvl6pPr>
            <a:lvl7pPr marL="2971800" indent="-228600" eaLnBrk="0" fontAlgn="base" hangingPunct="0">
              <a:spcBef>
                <a:spcPct val="0"/>
              </a:spcBef>
              <a:spcAft>
                <a:spcPct val="0"/>
              </a:spcAft>
              <a:defRPr>
                <a:solidFill>
                  <a:schemeClr val="tx1"/>
                </a:solidFill>
                <a:latin typeface="Calibri" charset="0"/>
                <a:ea typeface="ＭＳ Ｐゴシック" charset="-128"/>
              </a:defRPr>
            </a:lvl7pPr>
            <a:lvl8pPr marL="3429000" indent="-228600" eaLnBrk="0" fontAlgn="base" hangingPunct="0">
              <a:spcBef>
                <a:spcPct val="0"/>
              </a:spcBef>
              <a:spcAft>
                <a:spcPct val="0"/>
              </a:spcAft>
              <a:defRPr>
                <a:solidFill>
                  <a:schemeClr val="tx1"/>
                </a:solidFill>
                <a:latin typeface="Calibri" charset="0"/>
                <a:ea typeface="ＭＳ Ｐゴシック" charset="-128"/>
              </a:defRPr>
            </a:lvl8pPr>
            <a:lvl9pPr marL="3886200" indent="-228600" eaLnBrk="0" fontAlgn="base" hangingPunct="0">
              <a:spcBef>
                <a:spcPct val="0"/>
              </a:spcBef>
              <a:spcAft>
                <a:spcPct val="0"/>
              </a:spcAft>
              <a:defRPr>
                <a:solidFill>
                  <a:schemeClr val="tx1"/>
                </a:solidFill>
                <a:latin typeface="Calibri" charset="0"/>
                <a:ea typeface="ＭＳ Ｐゴシック" charset="-128"/>
              </a:defRPr>
            </a:lvl9pPr>
          </a:lstStyle>
          <a:p>
            <a:pPr eaLnBrk="1" hangingPunct="1"/>
            <a:fld id="{9FCEADD4-E4BE-40C3-B941-1850B3231641}" type="slidenum">
              <a:rPr lang="en-US" smtClean="0"/>
              <a:pPr eaLnBrk="1" hangingPunct="1"/>
              <a:t>28</a:t>
            </a:fld>
            <a:endParaRPr lang="en-US" smtClean="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837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ea typeface="ＭＳ Ｐゴシック" charset="-128"/>
            </a:endParaRPr>
          </a:p>
        </p:txBody>
      </p:sp>
      <p:sp>
        <p:nvSpPr>
          <p:cNvPr id="5837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Calibri" charset="0"/>
                <a:ea typeface="ＭＳ Ｐゴシック" charset="-128"/>
              </a:defRPr>
            </a:lvl1pPr>
            <a:lvl2pPr marL="742950" indent="-285750" eaLnBrk="0" hangingPunct="0">
              <a:defRPr>
                <a:solidFill>
                  <a:schemeClr val="tx1"/>
                </a:solidFill>
                <a:latin typeface="Calibri" charset="0"/>
                <a:ea typeface="ＭＳ Ｐゴシック" charset="-128"/>
              </a:defRPr>
            </a:lvl2pPr>
            <a:lvl3pPr marL="1143000" indent="-228600" eaLnBrk="0" hangingPunct="0">
              <a:defRPr>
                <a:solidFill>
                  <a:schemeClr val="tx1"/>
                </a:solidFill>
                <a:latin typeface="Calibri" charset="0"/>
                <a:ea typeface="ＭＳ Ｐゴシック" charset="-128"/>
              </a:defRPr>
            </a:lvl3pPr>
            <a:lvl4pPr marL="1600200" indent="-228600" eaLnBrk="0" hangingPunct="0">
              <a:defRPr>
                <a:solidFill>
                  <a:schemeClr val="tx1"/>
                </a:solidFill>
                <a:latin typeface="Calibri" charset="0"/>
                <a:ea typeface="ＭＳ Ｐゴシック" charset="-128"/>
              </a:defRPr>
            </a:lvl4pPr>
            <a:lvl5pPr marL="2057400" indent="-228600" eaLnBrk="0" hangingPunct="0">
              <a:defRPr>
                <a:solidFill>
                  <a:schemeClr val="tx1"/>
                </a:solidFill>
                <a:latin typeface="Calibri" charset="0"/>
                <a:ea typeface="ＭＳ Ｐゴシック" charset="-128"/>
              </a:defRPr>
            </a:lvl5pPr>
            <a:lvl6pPr marL="2514600" indent="-228600" eaLnBrk="0" fontAlgn="base" hangingPunct="0">
              <a:spcBef>
                <a:spcPct val="0"/>
              </a:spcBef>
              <a:spcAft>
                <a:spcPct val="0"/>
              </a:spcAft>
              <a:defRPr>
                <a:solidFill>
                  <a:schemeClr val="tx1"/>
                </a:solidFill>
                <a:latin typeface="Calibri" charset="0"/>
                <a:ea typeface="ＭＳ Ｐゴシック" charset="-128"/>
              </a:defRPr>
            </a:lvl6pPr>
            <a:lvl7pPr marL="2971800" indent="-228600" eaLnBrk="0" fontAlgn="base" hangingPunct="0">
              <a:spcBef>
                <a:spcPct val="0"/>
              </a:spcBef>
              <a:spcAft>
                <a:spcPct val="0"/>
              </a:spcAft>
              <a:defRPr>
                <a:solidFill>
                  <a:schemeClr val="tx1"/>
                </a:solidFill>
                <a:latin typeface="Calibri" charset="0"/>
                <a:ea typeface="ＭＳ Ｐゴシック" charset="-128"/>
              </a:defRPr>
            </a:lvl7pPr>
            <a:lvl8pPr marL="3429000" indent="-228600" eaLnBrk="0" fontAlgn="base" hangingPunct="0">
              <a:spcBef>
                <a:spcPct val="0"/>
              </a:spcBef>
              <a:spcAft>
                <a:spcPct val="0"/>
              </a:spcAft>
              <a:defRPr>
                <a:solidFill>
                  <a:schemeClr val="tx1"/>
                </a:solidFill>
                <a:latin typeface="Calibri" charset="0"/>
                <a:ea typeface="ＭＳ Ｐゴシック" charset="-128"/>
              </a:defRPr>
            </a:lvl8pPr>
            <a:lvl9pPr marL="3886200" indent="-228600" eaLnBrk="0" fontAlgn="base" hangingPunct="0">
              <a:spcBef>
                <a:spcPct val="0"/>
              </a:spcBef>
              <a:spcAft>
                <a:spcPct val="0"/>
              </a:spcAft>
              <a:defRPr>
                <a:solidFill>
                  <a:schemeClr val="tx1"/>
                </a:solidFill>
                <a:latin typeface="Calibri" charset="0"/>
                <a:ea typeface="ＭＳ Ｐゴシック" charset="-128"/>
              </a:defRPr>
            </a:lvl9pPr>
          </a:lstStyle>
          <a:p>
            <a:pPr eaLnBrk="1" hangingPunct="1"/>
            <a:fld id="{523A5FB8-43BC-4E3E-844B-58FD62B91810}" type="slidenum">
              <a:rPr lang="en-US" smtClean="0"/>
              <a:pPr eaLnBrk="1" hangingPunct="1"/>
              <a:t>29</a:t>
            </a:fld>
            <a:endParaRPr 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993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ea typeface="ＭＳ Ｐゴシック" charset="-128"/>
            </a:endParaRPr>
          </a:p>
        </p:txBody>
      </p:sp>
      <p:sp>
        <p:nvSpPr>
          <p:cNvPr id="3994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Calibri" charset="0"/>
                <a:ea typeface="ＭＳ Ｐゴシック" charset="-128"/>
              </a:defRPr>
            </a:lvl1pPr>
            <a:lvl2pPr marL="742950" indent="-285750" eaLnBrk="0" hangingPunct="0">
              <a:defRPr>
                <a:solidFill>
                  <a:schemeClr val="tx1"/>
                </a:solidFill>
                <a:latin typeface="Calibri" charset="0"/>
                <a:ea typeface="ＭＳ Ｐゴシック" charset="-128"/>
              </a:defRPr>
            </a:lvl2pPr>
            <a:lvl3pPr marL="1143000" indent="-228600" eaLnBrk="0" hangingPunct="0">
              <a:defRPr>
                <a:solidFill>
                  <a:schemeClr val="tx1"/>
                </a:solidFill>
                <a:latin typeface="Calibri" charset="0"/>
                <a:ea typeface="ＭＳ Ｐゴシック" charset="-128"/>
              </a:defRPr>
            </a:lvl3pPr>
            <a:lvl4pPr marL="1600200" indent="-228600" eaLnBrk="0" hangingPunct="0">
              <a:defRPr>
                <a:solidFill>
                  <a:schemeClr val="tx1"/>
                </a:solidFill>
                <a:latin typeface="Calibri" charset="0"/>
                <a:ea typeface="ＭＳ Ｐゴシック" charset="-128"/>
              </a:defRPr>
            </a:lvl4pPr>
            <a:lvl5pPr marL="2057400" indent="-228600" eaLnBrk="0" hangingPunct="0">
              <a:defRPr>
                <a:solidFill>
                  <a:schemeClr val="tx1"/>
                </a:solidFill>
                <a:latin typeface="Calibri" charset="0"/>
                <a:ea typeface="ＭＳ Ｐゴシック" charset="-128"/>
              </a:defRPr>
            </a:lvl5pPr>
            <a:lvl6pPr marL="2514600" indent="-228600" eaLnBrk="0" fontAlgn="base" hangingPunct="0">
              <a:spcBef>
                <a:spcPct val="0"/>
              </a:spcBef>
              <a:spcAft>
                <a:spcPct val="0"/>
              </a:spcAft>
              <a:defRPr>
                <a:solidFill>
                  <a:schemeClr val="tx1"/>
                </a:solidFill>
                <a:latin typeface="Calibri" charset="0"/>
                <a:ea typeface="ＭＳ Ｐゴシック" charset="-128"/>
              </a:defRPr>
            </a:lvl6pPr>
            <a:lvl7pPr marL="2971800" indent="-228600" eaLnBrk="0" fontAlgn="base" hangingPunct="0">
              <a:spcBef>
                <a:spcPct val="0"/>
              </a:spcBef>
              <a:spcAft>
                <a:spcPct val="0"/>
              </a:spcAft>
              <a:defRPr>
                <a:solidFill>
                  <a:schemeClr val="tx1"/>
                </a:solidFill>
                <a:latin typeface="Calibri" charset="0"/>
                <a:ea typeface="ＭＳ Ｐゴシック" charset="-128"/>
              </a:defRPr>
            </a:lvl7pPr>
            <a:lvl8pPr marL="3429000" indent="-228600" eaLnBrk="0" fontAlgn="base" hangingPunct="0">
              <a:spcBef>
                <a:spcPct val="0"/>
              </a:spcBef>
              <a:spcAft>
                <a:spcPct val="0"/>
              </a:spcAft>
              <a:defRPr>
                <a:solidFill>
                  <a:schemeClr val="tx1"/>
                </a:solidFill>
                <a:latin typeface="Calibri" charset="0"/>
                <a:ea typeface="ＭＳ Ｐゴシック" charset="-128"/>
              </a:defRPr>
            </a:lvl8pPr>
            <a:lvl9pPr marL="3886200" indent="-228600" eaLnBrk="0" fontAlgn="base" hangingPunct="0">
              <a:spcBef>
                <a:spcPct val="0"/>
              </a:spcBef>
              <a:spcAft>
                <a:spcPct val="0"/>
              </a:spcAft>
              <a:defRPr>
                <a:solidFill>
                  <a:schemeClr val="tx1"/>
                </a:solidFill>
                <a:latin typeface="Calibri" charset="0"/>
                <a:ea typeface="ＭＳ Ｐゴシック" charset="-128"/>
              </a:defRPr>
            </a:lvl9pPr>
          </a:lstStyle>
          <a:p>
            <a:pPr eaLnBrk="1" hangingPunct="1"/>
            <a:fld id="{6B4DF021-4268-477C-AF30-E43A6D10946B}" type="slidenum">
              <a:rPr lang="en-US" smtClean="0"/>
              <a:pPr eaLnBrk="1" hangingPunct="1"/>
              <a:t>5</a:t>
            </a:fld>
            <a:endParaRPr 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6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ea typeface="ＭＳ Ｐゴシック" charset="-128"/>
            </a:endParaRPr>
          </a:p>
        </p:txBody>
      </p:sp>
      <p:sp>
        <p:nvSpPr>
          <p:cNvPr id="4096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Calibri" charset="0"/>
                <a:ea typeface="ＭＳ Ｐゴシック" charset="-128"/>
              </a:defRPr>
            </a:lvl1pPr>
            <a:lvl2pPr marL="742950" indent="-285750" eaLnBrk="0" hangingPunct="0">
              <a:defRPr>
                <a:solidFill>
                  <a:schemeClr val="tx1"/>
                </a:solidFill>
                <a:latin typeface="Calibri" charset="0"/>
                <a:ea typeface="ＭＳ Ｐゴシック" charset="-128"/>
              </a:defRPr>
            </a:lvl2pPr>
            <a:lvl3pPr marL="1143000" indent="-228600" eaLnBrk="0" hangingPunct="0">
              <a:defRPr>
                <a:solidFill>
                  <a:schemeClr val="tx1"/>
                </a:solidFill>
                <a:latin typeface="Calibri" charset="0"/>
                <a:ea typeface="ＭＳ Ｐゴシック" charset="-128"/>
              </a:defRPr>
            </a:lvl3pPr>
            <a:lvl4pPr marL="1600200" indent="-228600" eaLnBrk="0" hangingPunct="0">
              <a:defRPr>
                <a:solidFill>
                  <a:schemeClr val="tx1"/>
                </a:solidFill>
                <a:latin typeface="Calibri" charset="0"/>
                <a:ea typeface="ＭＳ Ｐゴシック" charset="-128"/>
              </a:defRPr>
            </a:lvl4pPr>
            <a:lvl5pPr marL="2057400" indent="-228600" eaLnBrk="0" hangingPunct="0">
              <a:defRPr>
                <a:solidFill>
                  <a:schemeClr val="tx1"/>
                </a:solidFill>
                <a:latin typeface="Calibri" charset="0"/>
                <a:ea typeface="ＭＳ Ｐゴシック" charset="-128"/>
              </a:defRPr>
            </a:lvl5pPr>
            <a:lvl6pPr marL="2514600" indent="-228600" eaLnBrk="0" fontAlgn="base" hangingPunct="0">
              <a:spcBef>
                <a:spcPct val="0"/>
              </a:spcBef>
              <a:spcAft>
                <a:spcPct val="0"/>
              </a:spcAft>
              <a:defRPr>
                <a:solidFill>
                  <a:schemeClr val="tx1"/>
                </a:solidFill>
                <a:latin typeface="Calibri" charset="0"/>
                <a:ea typeface="ＭＳ Ｐゴシック" charset="-128"/>
              </a:defRPr>
            </a:lvl6pPr>
            <a:lvl7pPr marL="2971800" indent="-228600" eaLnBrk="0" fontAlgn="base" hangingPunct="0">
              <a:spcBef>
                <a:spcPct val="0"/>
              </a:spcBef>
              <a:spcAft>
                <a:spcPct val="0"/>
              </a:spcAft>
              <a:defRPr>
                <a:solidFill>
                  <a:schemeClr val="tx1"/>
                </a:solidFill>
                <a:latin typeface="Calibri" charset="0"/>
                <a:ea typeface="ＭＳ Ｐゴシック" charset="-128"/>
              </a:defRPr>
            </a:lvl7pPr>
            <a:lvl8pPr marL="3429000" indent="-228600" eaLnBrk="0" fontAlgn="base" hangingPunct="0">
              <a:spcBef>
                <a:spcPct val="0"/>
              </a:spcBef>
              <a:spcAft>
                <a:spcPct val="0"/>
              </a:spcAft>
              <a:defRPr>
                <a:solidFill>
                  <a:schemeClr val="tx1"/>
                </a:solidFill>
                <a:latin typeface="Calibri" charset="0"/>
                <a:ea typeface="ＭＳ Ｐゴシック" charset="-128"/>
              </a:defRPr>
            </a:lvl8pPr>
            <a:lvl9pPr marL="3886200" indent="-228600" eaLnBrk="0" fontAlgn="base" hangingPunct="0">
              <a:spcBef>
                <a:spcPct val="0"/>
              </a:spcBef>
              <a:spcAft>
                <a:spcPct val="0"/>
              </a:spcAft>
              <a:defRPr>
                <a:solidFill>
                  <a:schemeClr val="tx1"/>
                </a:solidFill>
                <a:latin typeface="Calibri" charset="0"/>
                <a:ea typeface="ＭＳ Ｐゴシック" charset="-128"/>
              </a:defRPr>
            </a:lvl9pPr>
          </a:lstStyle>
          <a:p>
            <a:pPr eaLnBrk="1" hangingPunct="1"/>
            <a:fld id="{CD075460-81D6-4085-8EC2-C4E710F35C50}" type="slidenum">
              <a:rPr lang="en-US" smtClean="0"/>
              <a:pPr eaLnBrk="1" hangingPunct="1"/>
              <a:t>6</a:t>
            </a:fld>
            <a:endParaRPr 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198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ea typeface="ＭＳ Ｐゴシック" charset="-128"/>
            </a:endParaRPr>
          </a:p>
        </p:txBody>
      </p:sp>
      <p:sp>
        <p:nvSpPr>
          <p:cNvPr id="4198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Calibri" charset="0"/>
                <a:ea typeface="ＭＳ Ｐゴシック" charset="-128"/>
              </a:defRPr>
            </a:lvl1pPr>
            <a:lvl2pPr marL="742950" indent="-285750" eaLnBrk="0" hangingPunct="0">
              <a:defRPr>
                <a:solidFill>
                  <a:schemeClr val="tx1"/>
                </a:solidFill>
                <a:latin typeface="Calibri" charset="0"/>
                <a:ea typeface="ＭＳ Ｐゴシック" charset="-128"/>
              </a:defRPr>
            </a:lvl2pPr>
            <a:lvl3pPr marL="1143000" indent="-228600" eaLnBrk="0" hangingPunct="0">
              <a:defRPr>
                <a:solidFill>
                  <a:schemeClr val="tx1"/>
                </a:solidFill>
                <a:latin typeface="Calibri" charset="0"/>
                <a:ea typeface="ＭＳ Ｐゴシック" charset="-128"/>
              </a:defRPr>
            </a:lvl3pPr>
            <a:lvl4pPr marL="1600200" indent="-228600" eaLnBrk="0" hangingPunct="0">
              <a:defRPr>
                <a:solidFill>
                  <a:schemeClr val="tx1"/>
                </a:solidFill>
                <a:latin typeface="Calibri" charset="0"/>
                <a:ea typeface="ＭＳ Ｐゴシック" charset="-128"/>
              </a:defRPr>
            </a:lvl4pPr>
            <a:lvl5pPr marL="2057400" indent="-228600" eaLnBrk="0" hangingPunct="0">
              <a:defRPr>
                <a:solidFill>
                  <a:schemeClr val="tx1"/>
                </a:solidFill>
                <a:latin typeface="Calibri" charset="0"/>
                <a:ea typeface="ＭＳ Ｐゴシック" charset="-128"/>
              </a:defRPr>
            </a:lvl5pPr>
            <a:lvl6pPr marL="2514600" indent="-228600" eaLnBrk="0" fontAlgn="base" hangingPunct="0">
              <a:spcBef>
                <a:spcPct val="0"/>
              </a:spcBef>
              <a:spcAft>
                <a:spcPct val="0"/>
              </a:spcAft>
              <a:defRPr>
                <a:solidFill>
                  <a:schemeClr val="tx1"/>
                </a:solidFill>
                <a:latin typeface="Calibri" charset="0"/>
                <a:ea typeface="ＭＳ Ｐゴシック" charset="-128"/>
              </a:defRPr>
            </a:lvl6pPr>
            <a:lvl7pPr marL="2971800" indent="-228600" eaLnBrk="0" fontAlgn="base" hangingPunct="0">
              <a:spcBef>
                <a:spcPct val="0"/>
              </a:spcBef>
              <a:spcAft>
                <a:spcPct val="0"/>
              </a:spcAft>
              <a:defRPr>
                <a:solidFill>
                  <a:schemeClr val="tx1"/>
                </a:solidFill>
                <a:latin typeface="Calibri" charset="0"/>
                <a:ea typeface="ＭＳ Ｐゴシック" charset="-128"/>
              </a:defRPr>
            </a:lvl7pPr>
            <a:lvl8pPr marL="3429000" indent="-228600" eaLnBrk="0" fontAlgn="base" hangingPunct="0">
              <a:spcBef>
                <a:spcPct val="0"/>
              </a:spcBef>
              <a:spcAft>
                <a:spcPct val="0"/>
              </a:spcAft>
              <a:defRPr>
                <a:solidFill>
                  <a:schemeClr val="tx1"/>
                </a:solidFill>
                <a:latin typeface="Calibri" charset="0"/>
                <a:ea typeface="ＭＳ Ｐゴシック" charset="-128"/>
              </a:defRPr>
            </a:lvl8pPr>
            <a:lvl9pPr marL="3886200" indent="-228600" eaLnBrk="0" fontAlgn="base" hangingPunct="0">
              <a:spcBef>
                <a:spcPct val="0"/>
              </a:spcBef>
              <a:spcAft>
                <a:spcPct val="0"/>
              </a:spcAft>
              <a:defRPr>
                <a:solidFill>
                  <a:schemeClr val="tx1"/>
                </a:solidFill>
                <a:latin typeface="Calibri" charset="0"/>
                <a:ea typeface="ＭＳ Ｐゴシック" charset="-128"/>
              </a:defRPr>
            </a:lvl9pPr>
          </a:lstStyle>
          <a:p>
            <a:pPr eaLnBrk="1" hangingPunct="1"/>
            <a:fld id="{4A7CB9FA-65C8-458E-9831-81781C774CA9}" type="slidenum">
              <a:rPr lang="en-US" smtClean="0"/>
              <a:pPr eaLnBrk="1" hangingPunct="1"/>
              <a:t>7</a:t>
            </a:fld>
            <a:endParaRPr lang="en-U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8674" name="Notes Placeholder 2"/>
          <p:cNvSpPr>
            <a:spLocks noGrp="1"/>
          </p:cNvSpPr>
          <p:nvPr>
            <p:ph type="body" idx="1"/>
          </p:nvPr>
        </p:nvSpPr>
        <p:spPr bwMode="auto"/>
        <p:txBody>
          <a:bodyPr wrap="square" numCol="1" anchor="t" anchorCtr="0" compatLnSpc="1">
            <a:prstTxWarp prst="textNoShape">
              <a:avLst/>
            </a:prstTxWarp>
            <a:normAutofit fontScale="85000" lnSpcReduction="20000"/>
          </a:bodyPr>
          <a:lstStyle/>
          <a:p>
            <a:pPr algn="r" eaLnBrk="1" hangingPunct="1">
              <a:spcBef>
                <a:spcPct val="0"/>
              </a:spcBef>
              <a:defRPr/>
            </a:pPr>
            <a:r>
              <a:rPr lang="en-US" sz="900" dirty="0" smtClean="0">
                <a:ea typeface="+mn-ea"/>
                <a:cs typeface="+mn-cs"/>
              </a:rPr>
              <a:t>(Time on this slide - 5 min) Time passed: 5 min</a:t>
            </a:r>
          </a:p>
          <a:p>
            <a:pPr eaLnBrk="1" hangingPunct="1">
              <a:spcBef>
                <a:spcPct val="0"/>
              </a:spcBef>
              <a:defRPr/>
            </a:pPr>
            <a:r>
              <a:rPr lang="en-US" sz="900" u="sng" dirty="0" smtClean="0">
                <a:ea typeface="+mn-ea"/>
                <a:cs typeface="+mn-cs"/>
              </a:rPr>
              <a:t>In-Class Notes</a:t>
            </a:r>
          </a:p>
          <a:p>
            <a:pPr eaLnBrk="1" hangingPunct="1">
              <a:spcBef>
                <a:spcPct val="0"/>
              </a:spcBef>
              <a:buFontTx/>
              <a:buChar char="•"/>
              <a:defRPr/>
            </a:pPr>
            <a:r>
              <a:rPr lang="en-US" sz="900" dirty="0" smtClean="0">
                <a:ea typeface="+mn-ea"/>
                <a:cs typeface="+mn-cs"/>
              </a:rPr>
              <a:t> Students will</a:t>
            </a:r>
            <a:r>
              <a:rPr lang="en-US" sz="900" baseline="0" dirty="0" smtClean="0">
                <a:ea typeface="+mn-ea"/>
                <a:cs typeface="+mn-cs"/>
              </a:rPr>
              <a:t> do a quick Think-Pair-Share hypothesis on how the Roman Empire expanded.</a:t>
            </a:r>
          </a:p>
          <a:p>
            <a:pPr eaLnBrk="1" hangingPunct="1">
              <a:spcBef>
                <a:spcPct val="0"/>
              </a:spcBef>
              <a:buFontTx/>
              <a:buChar char="•"/>
              <a:defRPr/>
            </a:pPr>
            <a:r>
              <a:rPr lang="en-US" sz="900" baseline="0" dirty="0" smtClean="0">
                <a:ea typeface="+mn-ea"/>
                <a:cs typeface="+mn-cs"/>
              </a:rPr>
              <a:t> Give students one minute to complete step three in order to have time to share out with the whole class.</a:t>
            </a:r>
            <a:endParaRPr lang="en-US" sz="900" dirty="0" smtClean="0">
              <a:ea typeface="+mn-ea"/>
              <a:cs typeface="+mn-cs"/>
            </a:endParaRPr>
          </a:p>
          <a:p>
            <a:pPr eaLnBrk="1" hangingPunct="1">
              <a:spcBef>
                <a:spcPct val="0"/>
              </a:spcBef>
              <a:buFontTx/>
              <a:buChar char="•"/>
              <a:defRPr/>
            </a:pPr>
            <a:endParaRPr lang="en-US" sz="900" dirty="0" smtClean="0">
              <a:ea typeface="+mn-ea"/>
              <a:cs typeface="+mn-cs"/>
            </a:endParaRPr>
          </a:p>
          <a:p>
            <a:pPr eaLnBrk="1" hangingPunct="1">
              <a:spcBef>
                <a:spcPct val="0"/>
              </a:spcBef>
              <a:defRPr/>
            </a:pPr>
            <a:r>
              <a:rPr lang="en-US" sz="900" u="sng" dirty="0" smtClean="0">
                <a:ea typeface="+mn-ea"/>
                <a:cs typeface="+mn-cs"/>
              </a:rPr>
              <a:t>Preparation Notes</a:t>
            </a:r>
          </a:p>
          <a:p>
            <a:pPr marL="171450" indent="-171450" eaLnBrk="1" hangingPunct="1">
              <a:spcBef>
                <a:spcPct val="0"/>
              </a:spcBef>
              <a:buFont typeface="Arial" pitchFamily="34" charset="0"/>
              <a:buChar char="•"/>
              <a:defRPr/>
            </a:pPr>
            <a:r>
              <a:rPr lang="en-US" sz="900" u="none" dirty="0" smtClean="0">
                <a:ea typeface="+mn-ea"/>
                <a:cs typeface="+mn-cs"/>
              </a:rPr>
              <a:t>Student</a:t>
            </a:r>
            <a:r>
              <a:rPr lang="en-US" sz="900" u="none" baseline="0" dirty="0" smtClean="0">
                <a:ea typeface="+mn-ea"/>
                <a:cs typeface="+mn-cs"/>
              </a:rPr>
              <a:t>s should start thinking about the Roman army as one main contributor to the expansion of the empire.  Try to encourage thoughts around why other regions would willingly join the empire (stability, economic opportunities, etc).</a:t>
            </a:r>
          </a:p>
          <a:p>
            <a:pPr marL="171450" indent="-171450" eaLnBrk="1" hangingPunct="1">
              <a:spcBef>
                <a:spcPct val="0"/>
              </a:spcBef>
              <a:buFont typeface="Arial" pitchFamily="34" charset="0"/>
              <a:buNone/>
              <a:defRPr/>
            </a:pPr>
            <a:endParaRPr lang="en-US" sz="900" u="none" baseline="0" dirty="0" smtClean="0">
              <a:ea typeface="+mn-ea"/>
              <a:cs typeface="+mn-cs"/>
            </a:endParaRPr>
          </a:p>
          <a:p>
            <a:pPr marL="171450" indent="-171450" eaLnBrk="1" hangingPunct="1">
              <a:spcBef>
                <a:spcPct val="0"/>
              </a:spcBef>
              <a:buFont typeface="Arial" pitchFamily="34" charset="0"/>
              <a:buNone/>
              <a:defRPr/>
            </a:pPr>
            <a:r>
              <a:rPr lang="en-US" sz="900" u="none" baseline="0" dirty="0" smtClean="0">
                <a:ea typeface="+mn-ea"/>
                <a:cs typeface="+mn-cs"/>
              </a:rPr>
              <a:t>Image Citations (Creative Commons):</a:t>
            </a:r>
          </a:p>
          <a:p>
            <a:pPr marL="171450" indent="-171450" eaLnBrk="1" hangingPunct="1">
              <a:spcBef>
                <a:spcPct val="0"/>
              </a:spcBef>
              <a:buFont typeface="Arial" pitchFamily="34" charset="0"/>
              <a:buChar char="•"/>
              <a:defRPr/>
            </a:pPr>
            <a:r>
              <a:rPr lang="en-US" sz="900" u="none" dirty="0" err="1" smtClean="0">
                <a:ea typeface="+mn-ea"/>
                <a:cs typeface="+mn-cs"/>
              </a:rPr>
              <a:t>http://commons.wikimedia.org/wiki/File:Roman_Republic_Empire_map.gif</a:t>
            </a:r>
            <a:endParaRPr lang="en-US" sz="900" u="none" dirty="0" smtClean="0">
              <a:ea typeface="+mn-ea"/>
              <a:cs typeface="+mn-cs"/>
            </a:endParaRPr>
          </a:p>
        </p:txBody>
      </p:sp>
      <p:sp>
        <p:nvSpPr>
          <p:cNvPr id="4301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Calibri" charset="0"/>
                <a:ea typeface="ＭＳ Ｐゴシック" charset="-128"/>
              </a:defRPr>
            </a:lvl1pPr>
            <a:lvl2pPr marL="742950" indent="-285750" eaLnBrk="0" hangingPunct="0">
              <a:defRPr>
                <a:solidFill>
                  <a:schemeClr val="tx1"/>
                </a:solidFill>
                <a:latin typeface="Calibri" charset="0"/>
                <a:ea typeface="ＭＳ Ｐゴシック" charset="-128"/>
              </a:defRPr>
            </a:lvl2pPr>
            <a:lvl3pPr marL="1143000" indent="-228600" eaLnBrk="0" hangingPunct="0">
              <a:defRPr>
                <a:solidFill>
                  <a:schemeClr val="tx1"/>
                </a:solidFill>
                <a:latin typeface="Calibri" charset="0"/>
                <a:ea typeface="ＭＳ Ｐゴシック" charset="-128"/>
              </a:defRPr>
            </a:lvl3pPr>
            <a:lvl4pPr marL="1600200" indent="-228600" eaLnBrk="0" hangingPunct="0">
              <a:defRPr>
                <a:solidFill>
                  <a:schemeClr val="tx1"/>
                </a:solidFill>
                <a:latin typeface="Calibri" charset="0"/>
                <a:ea typeface="ＭＳ Ｐゴシック" charset="-128"/>
              </a:defRPr>
            </a:lvl4pPr>
            <a:lvl5pPr marL="2057400" indent="-228600" eaLnBrk="0" hangingPunct="0">
              <a:defRPr>
                <a:solidFill>
                  <a:schemeClr val="tx1"/>
                </a:solidFill>
                <a:latin typeface="Calibri" charset="0"/>
                <a:ea typeface="ＭＳ Ｐゴシック" charset="-128"/>
              </a:defRPr>
            </a:lvl5pPr>
            <a:lvl6pPr marL="2514600" indent="-228600" eaLnBrk="0" fontAlgn="base" hangingPunct="0">
              <a:spcBef>
                <a:spcPct val="0"/>
              </a:spcBef>
              <a:spcAft>
                <a:spcPct val="0"/>
              </a:spcAft>
              <a:defRPr>
                <a:solidFill>
                  <a:schemeClr val="tx1"/>
                </a:solidFill>
                <a:latin typeface="Calibri" charset="0"/>
                <a:ea typeface="ＭＳ Ｐゴシック" charset="-128"/>
              </a:defRPr>
            </a:lvl6pPr>
            <a:lvl7pPr marL="2971800" indent="-228600" eaLnBrk="0" fontAlgn="base" hangingPunct="0">
              <a:spcBef>
                <a:spcPct val="0"/>
              </a:spcBef>
              <a:spcAft>
                <a:spcPct val="0"/>
              </a:spcAft>
              <a:defRPr>
                <a:solidFill>
                  <a:schemeClr val="tx1"/>
                </a:solidFill>
                <a:latin typeface="Calibri" charset="0"/>
                <a:ea typeface="ＭＳ Ｐゴシック" charset="-128"/>
              </a:defRPr>
            </a:lvl7pPr>
            <a:lvl8pPr marL="3429000" indent="-228600" eaLnBrk="0" fontAlgn="base" hangingPunct="0">
              <a:spcBef>
                <a:spcPct val="0"/>
              </a:spcBef>
              <a:spcAft>
                <a:spcPct val="0"/>
              </a:spcAft>
              <a:defRPr>
                <a:solidFill>
                  <a:schemeClr val="tx1"/>
                </a:solidFill>
                <a:latin typeface="Calibri" charset="0"/>
                <a:ea typeface="ＭＳ Ｐゴシック" charset="-128"/>
              </a:defRPr>
            </a:lvl8pPr>
            <a:lvl9pPr marL="3886200" indent="-228600" eaLnBrk="0" fontAlgn="base" hangingPunct="0">
              <a:spcBef>
                <a:spcPct val="0"/>
              </a:spcBef>
              <a:spcAft>
                <a:spcPct val="0"/>
              </a:spcAft>
              <a:defRPr>
                <a:solidFill>
                  <a:schemeClr val="tx1"/>
                </a:solidFill>
                <a:latin typeface="Calibri" charset="0"/>
                <a:ea typeface="ＭＳ Ｐゴシック" charset="-128"/>
              </a:defRPr>
            </a:lvl9pPr>
          </a:lstStyle>
          <a:p>
            <a:pPr eaLnBrk="1" hangingPunct="1"/>
            <a:fld id="{449821E1-9BD3-4BB5-821F-D6C1C9FAF432}" type="slidenum">
              <a:rPr lang="en-US" smtClean="0"/>
              <a:pPr eaLnBrk="1" hangingPunct="1"/>
              <a:t>8</a:t>
            </a:fld>
            <a:endParaRPr lang="en-US"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6563" name="Notes Placeholder 2"/>
          <p:cNvSpPr>
            <a:spLocks noGrp="1"/>
          </p:cNvSpPr>
          <p:nvPr>
            <p:ph type="body" idx="1"/>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171450" indent="-171450" eaLnBrk="1" hangingPunct="1">
              <a:spcBef>
                <a:spcPct val="0"/>
              </a:spcBef>
              <a:buFont typeface="Arial" pitchFamily="34" charset="0"/>
              <a:buChar char="•"/>
              <a:defRPr/>
            </a:pPr>
            <a:endParaRPr lang="en-US" u="sng" dirty="0" smtClean="0">
              <a:ea typeface="+mn-ea"/>
              <a:cs typeface="+mn-cs"/>
            </a:endParaRPr>
          </a:p>
        </p:txBody>
      </p:sp>
      <p:sp>
        <p:nvSpPr>
          <p:cNvPr id="4403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Calibri" charset="0"/>
                <a:ea typeface="ＭＳ Ｐゴシック" charset="-128"/>
              </a:defRPr>
            </a:lvl1pPr>
            <a:lvl2pPr marL="742950" indent="-285750" eaLnBrk="0" hangingPunct="0">
              <a:defRPr>
                <a:solidFill>
                  <a:schemeClr val="tx1"/>
                </a:solidFill>
                <a:latin typeface="Calibri" charset="0"/>
                <a:ea typeface="ＭＳ Ｐゴシック" charset="-128"/>
              </a:defRPr>
            </a:lvl2pPr>
            <a:lvl3pPr marL="1143000" indent="-228600" eaLnBrk="0" hangingPunct="0">
              <a:defRPr>
                <a:solidFill>
                  <a:schemeClr val="tx1"/>
                </a:solidFill>
                <a:latin typeface="Calibri" charset="0"/>
                <a:ea typeface="ＭＳ Ｐゴシック" charset="-128"/>
              </a:defRPr>
            </a:lvl3pPr>
            <a:lvl4pPr marL="1600200" indent="-228600" eaLnBrk="0" hangingPunct="0">
              <a:defRPr>
                <a:solidFill>
                  <a:schemeClr val="tx1"/>
                </a:solidFill>
                <a:latin typeface="Calibri" charset="0"/>
                <a:ea typeface="ＭＳ Ｐゴシック" charset="-128"/>
              </a:defRPr>
            </a:lvl4pPr>
            <a:lvl5pPr marL="2057400" indent="-228600" eaLnBrk="0" hangingPunct="0">
              <a:defRPr>
                <a:solidFill>
                  <a:schemeClr val="tx1"/>
                </a:solidFill>
                <a:latin typeface="Calibri" charset="0"/>
                <a:ea typeface="ＭＳ Ｐゴシック" charset="-128"/>
              </a:defRPr>
            </a:lvl5pPr>
            <a:lvl6pPr marL="2514600" indent="-228600" eaLnBrk="0" fontAlgn="base" hangingPunct="0">
              <a:spcBef>
                <a:spcPct val="0"/>
              </a:spcBef>
              <a:spcAft>
                <a:spcPct val="0"/>
              </a:spcAft>
              <a:defRPr>
                <a:solidFill>
                  <a:schemeClr val="tx1"/>
                </a:solidFill>
                <a:latin typeface="Calibri" charset="0"/>
                <a:ea typeface="ＭＳ Ｐゴシック" charset="-128"/>
              </a:defRPr>
            </a:lvl6pPr>
            <a:lvl7pPr marL="2971800" indent="-228600" eaLnBrk="0" fontAlgn="base" hangingPunct="0">
              <a:spcBef>
                <a:spcPct val="0"/>
              </a:spcBef>
              <a:spcAft>
                <a:spcPct val="0"/>
              </a:spcAft>
              <a:defRPr>
                <a:solidFill>
                  <a:schemeClr val="tx1"/>
                </a:solidFill>
                <a:latin typeface="Calibri" charset="0"/>
                <a:ea typeface="ＭＳ Ｐゴシック" charset="-128"/>
              </a:defRPr>
            </a:lvl7pPr>
            <a:lvl8pPr marL="3429000" indent="-228600" eaLnBrk="0" fontAlgn="base" hangingPunct="0">
              <a:spcBef>
                <a:spcPct val="0"/>
              </a:spcBef>
              <a:spcAft>
                <a:spcPct val="0"/>
              </a:spcAft>
              <a:defRPr>
                <a:solidFill>
                  <a:schemeClr val="tx1"/>
                </a:solidFill>
                <a:latin typeface="Calibri" charset="0"/>
                <a:ea typeface="ＭＳ Ｐゴシック" charset="-128"/>
              </a:defRPr>
            </a:lvl8pPr>
            <a:lvl9pPr marL="3886200" indent="-228600" eaLnBrk="0" fontAlgn="base" hangingPunct="0">
              <a:spcBef>
                <a:spcPct val="0"/>
              </a:spcBef>
              <a:spcAft>
                <a:spcPct val="0"/>
              </a:spcAft>
              <a:defRPr>
                <a:solidFill>
                  <a:schemeClr val="tx1"/>
                </a:solidFill>
                <a:latin typeface="Calibri" charset="0"/>
                <a:ea typeface="ＭＳ Ｐゴシック" charset="-128"/>
              </a:defRPr>
            </a:lvl9pPr>
          </a:lstStyle>
          <a:p>
            <a:pPr eaLnBrk="1" hangingPunct="1"/>
            <a:fld id="{F2C90F95-C5E9-4B73-8479-74B4E259D345}" type="slidenum">
              <a:rPr lang="en-US" smtClean="0"/>
              <a:pPr eaLnBrk="1" hangingPunct="1"/>
              <a:t>9</a:t>
            </a:fld>
            <a:endParaRPr lang="en-US"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2770" name="Notes Placeholder 2"/>
          <p:cNvSpPr>
            <a:spLocks noGrp="1"/>
          </p:cNvSpPr>
          <p:nvPr>
            <p:ph type="body" idx="1"/>
          </p:nvPr>
        </p:nvSpPr>
        <p:spPr bwMode="auto"/>
        <p:txBody>
          <a:bodyPr wrap="square" numCol="1" anchor="t" anchorCtr="0" compatLnSpc="1">
            <a:prstTxWarp prst="textNoShape">
              <a:avLst/>
            </a:prstTxWarp>
          </a:bodyPr>
          <a:lstStyle/>
          <a:p>
            <a:pPr algn="r" eaLnBrk="1" hangingPunct="1">
              <a:spcBef>
                <a:spcPct val="0"/>
              </a:spcBef>
              <a:defRPr/>
            </a:pPr>
            <a:r>
              <a:rPr lang="en-US" dirty="0" smtClean="0">
                <a:ea typeface="+mn-ea"/>
                <a:cs typeface="+mn-cs"/>
              </a:rPr>
              <a:t>(Time on this slide - 2 min) Time passed 7</a:t>
            </a:r>
            <a:r>
              <a:rPr lang="en-US" baseline="0" dirty="0" smtClean="0">
                <a:ea typeface="+mn-ea"/>
                <a:cs typeface="+mn-cs"/>
              </a:rPr>
              <a:t> min</a:t>
            </a:r>
            <a:endParaRPr lang="en-US" dirty="0" smtClean="0">
              <a:ea typeface="+mn-ea"/>
              <a:cs typeface="+mn-cs"/>
            </a:endParaRPr>
          </a:p>
          <a:p>
            <a:pPr eaLnBrk="1" hangingPunct="1">
              <a:spcBef>
                <a:spcPct val="0"/>
              </a:spcBef>
              <a:defRPr/>
            </a:pPr>
            <a:r>
              <a:rPr lang="en-US" u="sng" dirty="0" smtClean="0">
                <a:ea typeface="+mn-ea"/>
                <a:cs typeface="+mn-cs"/>
              </a:rPr>
              <a:t>In-Class Notes</a:t>
            </a:r>
          </a:p>
          <a:p>
            <a:pPr eaLnBrk="1" hangingPunct="1">
              <a:spcBef>
                <a:spcPct val="0"/>
              </a:spcBef>
              <a:buFontTx/>
              <a:buChar char="•"/>
              <a:defRPr/>
            </a:pPr>
            <a:r>
              <a:rPr lang="en-US" dirty="0" smtClean="0">
                <a:ea typeface="+mn-ea"/>
                <a:cs typeface="+mn-cs"/>
              </a:rPr>
              <a:t> Students have space in</a:t>
            </a:r>
            <a:r>
              <a:rPr lang="en-US" baseline="0" dirty="0" smtClean="0">
                <a:ea typeface="+mn-ea"/>
                <a:cs typeface="+mn-cs"/>
              </a:rPr>
              <a:t> their handout to take notes on this slide.  Discourage students from copying verbatim from the slide.  Rather, have them focus on pulling important ideas.</a:t>
            </a:r>
            <a:endParaRPr lang="en-US" dirty="0" smtClean="0">
              <a:ea typeface="+mn-ea"/>
              <a:cs typeface="+mn-cs"/>
            </a:endParaRPr>
          </a:p>
          <a:p>
            <a:pPr eaLnBrk="1" hangingPunct="1">
              <a:spcBef>
                <a:spcPct val="0"/>
              </a:spcBef>
              <a:defRPr/>
            </a:pPr>
            <a:endParaRPr lang="en-US" u="sng" dirty="0" smtClean="0">
              <a:ea typeface="+mn-ea"/>
              <a:cs typeface="+mn-cs"/>
            </a:endParaRPr>
          </a:p>
          <a:p>
            <a:pPr eaLnBrk="1" hangingPunct="1">
              <a:spcBef>
                <a:spcPct val="0"/>
              </a:spcBef>
              <a:defRPr/>
            </a:pPr>
            <a:r>
              <a:rPr lang="en-US" u="none" dirty="0" smtClean="0">
                <a:ea typeface="+mn-ea"/>
                <a:cs typeface="+mn-cs"/>
              </a:rPr>
              <a:t>Image</a:t>
            </a:r>
            <a:r>
              <a:rPr lang="en-US" u="none" baseline="0" dirty="0" smtClean="0">
                <a:ea typeface="+mn-ea"/>
                <a:cs typeface="+mn-cs"/>
              </a:rPr>
              <a:t> Citations (Creative Commons):</a:t>
            </a:r>
            <a:endParaRPr lang="en-US" u="none" dirty="0" smtClean="0">
              <a:ea typeface="+mn-ea"/>
              <a:cs typeface="+mn-cs"/>
            </a:endParaRPr>
          </a:p>
          <a:p>
            <a:pPr marL="171450" indent="-171450" eaLnBrk="1" hangingPunct="1">
              <a:spcBef>
                <a:spcPct val="0"/>
              </a:spcBef>
              <a:buFont typeface="Arial" pitchFamily="34" charset="0"/>
              <a:buChar char="•"/>
              <a:defRPr/>
            </a:pPr>
            <a:r>
              <a:rPr lang="en-US" u="none" baseline="0" dirty="0" smtClean="0">
                <a:ea typeface="+mn-ea"/>
                <a:cs typeface="+mn-cs"/>
              </a:rPr>
              <a:t>http://commons.wikimedia.org/wiki/File:0092_-_Wien_-_Kunsthistorisches_Museum_-_Gaius_Julius_Caesar.jpg</a:t>
            </a:r>
          </a:p>
        </p:txBody>
      </p:sp>
      <p:sp>
        <p:nvSpPr>
          <p:cNvPr id="4506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Calibri" charset="0"/>
                <a:ea typeface="ＭＳ Ｐゴシック" charset="-128"/>
              </a:defRPr>
            </a:lvl1pPr>
            <a:lvl2pPr marL="742950" indent="-285750" eaLnBrk="0" hangingPunct="0">
              <a:defRPr>
                <a:solidFill>
                  <a:schemeClr val="tx1"/>
                </a:solidFill>
                <a:latin typeface="Calibri" charset="0"/>
                <a:ea typeface="ＭＳ Ｐゴシック" charset="-128"/>
              </a:defRPr>
            </a:lvl2pPr>
            <a:lvl3pPr marL="1143000" indent="-228600" eaLnBrk="0" hangingPunct="0">
              <a:defRPr>
                <a:solidFill>
                  <a:schemeClr val="tx1"/>
                </a:solidFill>
                <a:latin typeface="Calibri" charset="0"/>
                <a:ea typeface="ＭＳ Ｐゴシック" charset="-128"/>
              </a:defRPr>
            </a:lvl3pPr>
            <a:lvl4pPr marL="1600200" indent="-228600" eaLnBrk="0" hangingPunct="0">
              <a:defRPr>
                <a:solidFill>
                  <a:schemeClr val="tx1"/>
                </a:solidFill>
                <a:latin typeface="Calibri" charset="0"/>
                <a:ea typeface="ＭＳ Ｐゴシック" charset="-128"/>
              </a:defRPr>
            </a:lvl4pPr>
            <a:lvl5pPr marL="2057400" indent="-228600" eaLnBrk="0" hangingPunct="0">
              <a:defRPr>
                <a:solidFill>
                  <a:schemeClr val="tx1"/>
                </a:solidFill>
                <a:latin typeface="Calibri" charset="0"/>
                <a:ea typeface="ＭＳ Ｐゴシック" charset="-128"/>
              </a:defRPr>
            </a:lvl5pPr>
            <a:lvl6pPr marL="2514600" indent="-228600" eaLnBrk="0" fontAlgn="base" hangingPunct="0">
              <a:spcBef>
                <a:spcPct val="0"/>
              </a:spcBef>
              <a:spcAft>
                <a:spcPct val="0"/>
              </a:spcAft>
              <a:defRPr>
                <a:solidFill>
                  <a:schemeClr val="tx1"/>
                </a:solidFill>
                <a:latin typeface="Calibri" charset="0"/>
                <a:ea typeface="ＭＳ Ｐゴシック" charset="-128"/>
              </a:defRPr>
            </a:lvl6pPr>
            <a:lvl7pPr marL="2971800" indent="-228600" eaLnBrk="0" fontAlgn="base" hangingPunct="0">
              <a:spcBef>
                <a:spcPct val="0"/>
              </a:spcBef>
              <a:spcAft>
                <a:spcPct val="0"/>
              </a:spcAft>
              <a:defRPr>
                <a:solidFill>
                  <a:schemeClr val="tx1"/>
                </a:solidFill>
                <a:latin typeface="Calibri" charset="0"/>
                <a:ea typeface="ＭＳ Ｐゴシック" charset="-128"/>
              </a:defRPr>
            </a:lvl7pPr>
            <a:lvl8pPr marL="3429000" indent="-228600" eaLnBrk="0" fontAlgn="base" hangingPunct="0">
              <a:spcBef>
                <a:spcPct val="0"/>
              </a:spcBef>
              <a:spcAft>
                <a:spcPct val="0"/>
              </a:spcAft>
              <a:defRPr>
                <a:solidFill>
                  <a:schemeClr val="tx1"/>
                </a:solidFill>
                <a:latin typeface="Calibri" charset="0"/>
                <a:ea typeface="ＭＳ Ｐゴシック" charset="-128"/>
              </a:defRPr>
            </a:lvl8pPr>
            <a:lvl9pPr marL="3886200" indent="-228600" eaLnBrk="0" fontAlgn="base" hangingPunct="0">
              <a:spcBef>
                <a:spcPct val="0"/>
              </a:spcBef>
              <a:spcAft>
                <a:spcPct val="0"/>
              </a:spcAft>
              <a:defRPr>
                <a:solidFill>
                  <a:schemeClr val="tx1"/>
                </a:solidFill>
                <a:latin typeface="Calibri" charset="0"/>
                <a:ea typeface="ＭＳ Ｐゴシック" charset="-128"/>
              </a:defRPr>
            </a:lvl9pPr>
          </a:lstStyle>
          <a:p>
            <a:pPr eaLnBrk="1" hangingPunct="1"/>
            <a:fld id="{233679CA-8D16-4893-9E1B-F9773BC4A755}" type="slidenum">
              <a:rPr lang="en-US" smtClean="0"/>
              <a:pPr eaLnBrk="1" hangingPunct="1"/>
              <a:t>10</a:t>
            </a:fld>
            <a:endParaRPr lang="en-US"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2770" name="Notes Placeholder 2"/>
          <p:cNvSpPr>
            <a:spLocks noGrp="1"/>
          </p:cNvSpPr>
          <p:nvPr>
            <p:ph type="body" idx="1"/>
          </p:nvPr>
        </p:nvSpPr>
        <p:spPr bwMode="auto"/>
        <p:txBody>
          <a:bodyPr wrap="square" numCol="1" anchor="t" anchorCtr="0" compatLnSpc="1">
            <a:prstTxWarp prst="textNoShape">
              <a:avLst/>
            </a:prstTxWarp>
          </a:bodyPr>
          <a:lstStyle/>
          <a:p>
            <a:pPr algn="r" eaLnBrk="1" hangingPunct="1">
              <a:spcBef>
                <a:spcPct val="0"/>
              </a:spcBef>
              <a:defRPr/>
            </a:pPr>
            <a:r>
              <a:rPr lang="en-US" dirty="0" smtClean="0">
                <a:ea typeface="+mn-ea"/>
                <a:cs typeface="+mn-cs"/>
              </a:rPr>
              <a:t>(Time on this slide – 2 min) Time passed 9 min</a:t>
            </a:r>
          </a:p>
          <a:p>
            <a:pPr eaLnBrk="1" hangingPunct="1">
              <a:spcBef>
                <a:spcPct val="0"/>
              </a:spcBef>
              <a:defRPr/>
            </a:pPr>
            <a:r>
              <a:rPr lang="en-US" u="sng" dirty="0" smtClean="0">
                <a:ea typeface="+mn-ea"/>
                <a:cs typeface="+mn-cs"/>
              </a:rPr>
              <a:t>In-Class Notes</a:t>
            </a:r>
          </a:p>
          <a:p>
            <a:pPr marL="0" marR="0" indent="0" algn="l" defTabSz="914400" rtl="0" eaLnBrk="1" fontAlgn="base" latinLnBrk="0" hangingPunct="1">
              <a:lnSpc>
                <a:spcPct val="100000"/>
              </a:lnSpc>
              <a:spcBef>
                <a:spcPct val="0"/>
              </a:spcBef>
              <a:spcAft>
                <a:spcPct val="0"/>
              </a:spcAft>
              <a:buClrTx/>
              <a:buSzTx/>
              <a:buFontTx/>
              <a:buChar char="•"/>
              <a:tabLst/>
              <a:defRPr/>
            </a:pPr>
            <a:r>
              <a:rPr lang="en-US" dirty="0" smtClean="0">
                <a:ea typeface="+mn-ea"/>
                <a:cs typeface="+mn-cs"/>
              </a:rPr>
              <a:t> </a:t>
            </a:r>
            <a:r>
              <a:rPr lang="en-US" sz="1200" kern="1200" dirty="0" smtClean="0">
                <a:solidFill>
                  <a:schemeClr val="tx1"/>
                </a:solidFill>
                <a:latin typeface="+mn-lt"/>
                <a:ea typeface="ＭＳ Ｐゴシック" charset="0"/>
                <a:cs typeface="ＭＳ Ｐゴシック" charset="0"/>
              </a:rPr>
              <a:t>Students have space in</a:t>
            </a:r>
            <a:r>
              <a:rPr lang="en-US" sz="1200" kern="1200" baseline="0" dirty="0" smtClean="0">
                <a:solidFill>
                  <a:schemeClr val="tx1"/>
                </a:solidFill>
                <a:latin typeface="+mn-lt"/>
                <a:ea typeface="ＭＳ Ｐゴシック" charset="0"/>
                <a:cs typeface="ＭＳ Ｐゴシック" charset="0"/>
              </a:rPr>
              <a:t> their handout to take notes on this slide.  Discourage students from copying verbatim from the slide.  Rather, have them focus on pulling important ideas.</a:t>
            </a:r>
            <a:endParaRPr lang="en-US" sz="1200" kern="1200" dirty="0" smtClean="0">
              <a:solidFill>
                <a:schemeClr val="tx1"/>
              </a:solidFill>
              <a:latin typeface="+mn-lt"/>
              <a:ea typeface="ＭＳ Ｐゴシック" charset="0"/>
              <a:cs typeface="ＭＳ Ｐゴシック" charset="0"/>
            </a:endParaRPr>
          </a:p>
          <a:p>
            <a:pPr eaLnBrk="1" hangingPunct="1">
              <a:spcBef>
                <a:spcPct val="0"/>
              </a:spcBef>
              <a:buFontTx/>
              <a:buChar char="•"/>
              <a:defRPr/>
            </a:pPr>
            <a:r>
              <a:rPr lang="en-US" dirty="0" smtClean="0">
                <a:ea typeface="+mn-ea"/>
                <a:cs typeface="+mn-cs"/>
              </a:rPr>
              <a:t> Emphasize that Augustus’ rule occurred</a:t>
            </a:r>
            <a:r>
              <a:rPr lang="en-US" baseline="0" dirty="0" smtClean="0">
                <a:ea typeface="+mn-ea"/>
                <a:cs typeface="+mn-cs"/>
              </a:rPr>
              <a:t> AFTER Caesar’s.  They did not co-rule.</a:t>
            </a:r>
            <a:endParaRPr lang="en-US" dirty="0" smtClean="0">
              <a:ea typeface="+mn-ea"/>
              <a:cs typeface="+mn-cs"/>
            </a:endParaRPr>
          </a:p>
          <a:p>
            <a:pPr eaLnBrk="1" hangingPunct="1">
              <a:spcBef>
                <a:spcPct val="0"/>
              </a:spcBef>
              <a:defRPr/>
            </a:pPr>
            <a:endParaRPr lang="en-US" u="sng" dirty="0" smtClean="0">
              <a:ea typeface="+mn-ea"/>
              <a:cs typeface="+mn-cs"/>
            </a:endParaRPr>
          </a:p>
          <a:p>
            <a:pPr eaLnBrk="1" hangingPunct="1">
              <a:spcBef>
                <a:spcPct val="0"/>
              </a:spcBef>
              <a:defRPr/>
            </a:pPr>
            <a:r>
              <a:rPr lang="en-US" u="none" dirty="0" smtClean="0">
                <a:ea typeface="+mn-ea"/>
                <a:cs typeface="+mn-cs"/>
              </a:rPr>
              <a:t>Image</a:t>
            </a:r>
            <a:r>
              <a:rPr lang="en-US" u="none" baseline="0" dirty="0" smtClean="0">
                <a:ea typeface="+mn-ea"/>
                <a:cs typeface="+mn-cs"/>
              </a:rPr>
              <a:t> Citation (Creative Commons):</a:t>
            </a:r>
            <a:endParaRPr lang="en-US" u="none" dirty="0" smtClean="0">
              <a:ea typeface="+mn-ea"/>
              <a:cs typeface="+mn-cs"/>
            </a:endParaRPr>
          </a:p>
          <a:p>
            <a:pPr marL="171450" indent="-171450" eaLnBrk="1" hangingPunct="1">
              <a:spcBef>
                <a:spcPct val="0"/>
              </a:spcBef>
              <a:buFont typeface="Arial" pitchFamily="34" charset="0"/>
              <a:buChar char="•"/>
              <a:defRPr/>
            </a:pPr>
            <a:r>
              <a:rPr lang="en-US" u="none" dirty="0" err="1" smtClean="0">
                <a:ea typeface="+mn-ea"/>
                <a:cs typeface="+mn-cs"/>
              </a:rPr>
              <a:t>http://commons.wikimedia.org/wiki/File:Augustus_Statue.JPG</a:t>
            </a:r>
            <a:r>
              <a:rPr lang="en-US" u="none" baseline="0" dirty="0" err="1" smtClean="0">
                <a:ea typeface="+mn-ea"/>
                <a:cs typeface="+mn-cs"/>
              </a:rPr>
              <a:t>Augustus</a:t>
            </a:r>
            <a:r>
              <a:rPr lang="en-US" u="none" baseline="0" dirty="0" smtClean="0">
                <a:ea typeface="+mn-ea"/>
                <a:cs typeface="+mn-cs"/>
              </a:rPr>
              <a:t> bust: </a:t>
            </a:r>
            <a:endParaRPr lang="en-US" u="none" dirty="0" smtClean="0">
              <a:ea typeface="+mn-ea"/>
              <a:cs typeface="+mn-cs"/>
            </a:endParaRPr>
          </a:p>
        </p:txBody>
      </p:sp>
      <p:sp>
        <p:nvSpPr>
          <p:cNvPr id="4506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Calibri" charset="0"/>
                <a:ea typeface="ＭＳ Ｐゴシック" charset="-128"/>
              </a:defRPr>
            </a:lvl1pPr>
            <a:lvl2pPr marL="742950" indent="-285750" eaLnBrk="0" hangingPunct="0">
              <a:defRPr>
                <a:solidFill>
                  <a:schemeClr val="tx1"/>
                </a:solidFill>
                <a:latin typeface="Calibri" charset="0"/>
                <a:ea typeface="ＭＳ Ｐゴシック" charset="-128"/>
              </a:defRPr>
            </a:lvl2pPr>
            <a:lvl3pPr marL="1143000" indent="-228600" eaLnBrk="0" hangingPunct="0">
              <a:defRPr>
                <a:solidFill>
                  <a:schemeClr val="tx1"/>
                </a:solidFill>
                <a:latin typeface="Calibri" charset="0"/>
                <a:ea typeface="ＭＳ Ｐゴシック" charset="-128"/>
              </a:defRPr>
            </a:lvl3pPr>
            <a:lvl4pPr marL="1600200" indent="-228600" eaLnBrk="0" hangingPunct="0">
              <a:defRPr>
                <a:solidFill>
                  <a:schemeClr val="tx1"/>
                </a:solidFill>
                <a:latin typeface="Calibri" charset="0"/>
                <a:ea typeface="ＭＳ Ｐゴシック" charset="-128"/>
              </a:defRPr>
            </a:lvl4pPr>
            <a:lvl5pPr marL="2057400" indent="-228600" eaLnBrk="0" hangingPunct="0">
              <a:defRPr>
                <a:solidFill>
                  <a:schemeClr val="tx1"/>
                </a:solidFill>
                <a:latin typeface="Calibri" charset="0"/>
                <a:ea typeface="ＭＳ Ｐゴシック" charset="-128"/>
              </a:defRPr>
            </a:lvl5pPr>
            <a:lvl6pPr marL="2514600" indent="-228600" eaLnBrk="0" fontAlgn="base" hangingPunct="0">
              <a:spcBef>
                <a:spcPct val="0"/>
              </a:spcBef>
              <a:spcAft>
                <a:spcPct val="0"/>
              </a:spcAft>
              <a:defRPr>
                <a:solidFill>
                  <a:schemeClr val="tx1"/>
                </a:solidFill>
                <a:latin typeface="Calibri" charset="0"/>
                <a:ea typeface="ＭＳ Ｐゴシック" charset="-128"/>
              </a:defRPr>
            </a:lvl6pPr>
            <a:lvl7pPr marL="2971800" indent="-228600" eaLnBrk="0" fontAlgn="base" hangingPunct="0">
              <a:spcBef>
                <a:spcPct val="0"/>
              </a:spcBef>
              <a:spcAft>
                <a:spcPct val="0"/>
              </a:spcAft>
              <a:defRPr>
                <a:solidFill>
                  <a:schemeClr val="tx1"/>
                </a:solidFill>
                <a:latin typeface="Calibri" charset="0"/>
                <a:ea typeface="ＭＳ Ｐゴシック" charset="-128"/>
              </a:defRPr>
            </a:lvl7pPr>
            <a:lvl8pPr marL="3429000" indent="-228600" eaLnBrk="0" fontAlgn="base" hangingPunct="0">
              <a:spcBef>
                <a:spcPct val="0"/>
              </a:spcBef>
              <a:spcAft>
                <a:spcPct val="0"/>
              </a:spcAft>
              <a:defRPr>
                <a:solidFill>
                  <a:schemeClr val="tx1"/>
                </a:solidFill>
                <a:latin typeface="Calibri" charset="0"/>
                <a:ea typeface="ＭＳ Ｐゴシック" charset="-128"/>
              </a:defRPr>
            </a:lvl8pPr>
            <a:lvl9pPr marL="3886200" indent="-228600" eaLnBrk="0" fontAlgn="base" hangingPunct="0">
              <a:spcBef>
                <a:spcPct val="0"/>
              </a:spcBef>
              <a:spcAft>
                <a:spcPct val="0"/>
              </a:spcAft>
              <a:defRPr>
                <a:solidFill>
                  <a:schemeClr val="tx1"/>
                </a:solidFill>
                <a:latin typeface="Calibri" charset="0"/>
                <a:ea typeface="ＭＳ Ｐゴシック" charset="-128"/>
              </a:defRPr>
            </a:lvl9pPr>
          </a:lstStyle>
          <a:p>
            <a:pPr eaLnBrk="1" hangingPunct="1"/>
            <a:fld id="{233679CA-8D16-4893-9E1B-F9773BC4A755}" type="slidenum">
              <a:rPr lang="en-US" smtClean="0"/>
              <a:pPr eaLnBrk="1" hangingPunct="1"/>
              <a:t>11</a:t>
            </a:fld>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B7DCE1BC-F14A-4A41-89C7-5B2C8A23F500}" type="datetime1">
              <a:rPr lang="en-US"/>
              <a:pPr>
                <a:defRPr/>
              </a:pPr>
              <a:t>9/2/13</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59BA0FA2-AAFB-488B-9652-CD0B682AC1EF}" type="slidenum">
              <a:rPr lang="en-US"/>
              <a:pPr>
                <a:defRPr/>
              </a:pPr>
              <a:t>‹#›</a:t>
            </a:fld>
            <a:endParaRPr lang="en-US"/>
          </a:p>
        </p:txBody>
      </p:sp>
    </p:spTree>
    <p:extLst>
      <p:ext uri="{BB962C8B-B14F-4D97-AF65-F5344CB8AC3E}">
        <p14:creationId xmlns:p14="http://schemas.microsoft.com/office/powerpoint/2010/main" val="419536165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E146D950-CC19-4671-9455-58DF0F25C560}" type="datetime1">
              <a:rPr lang="en-US"/>
              <a:pPr>
                <a:defRPr/>
              </a:pPr>
              <a:t>9/2/13</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20EC2068-4077-478A-B919-5CEA914E36B3}" type="slidenum">
              <a:rPr lang="en-US"/>
              <a:pPr>
                <a:defRPr/>
              </a:pPr>
              <a:t>‹#›</a:t>
            </a:fld>
            <a:endParaRPr lang="en-US"/>
          </a:p>
        </p:txBody>
      </p:sp>
    </p:spTree>
    <p:extLst>
      <p:ext uri="{BB962C8B-B14F-4D97-AF65-F5344CB8AC3E}">
        <p14:creationId xmlns:p14="http://schemas.microsoft.com/office/powerpoint/2010/main" val="256743809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C2F8D642-A4CF-4EEE-95FA-C4BB0CA92B81}" type="datetime1">
              <a:rPr lang="en-US"/>
              <a:pPr>
                <a:defRPr/>
              </a:pPr>
              <a:t>9/2/13</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4BFED591-0008-4195-AD35-7D3366B6E652}" type="slidenum">
              <a:rPr lang="en-US"/>
              <a:pPr>
                <a:defRPr/>
              </a:pPr>
              <a:t>‹#›</a:t>
            </a:fld>
            <a:endParaRPr lang="en-US"/>
          </a:p>
        </p:txBody>
      </p:sp>
    </p:spTree>
    <p:extLst>
      <p:ext uri="{BB962C8B-B14F-4D97-AF65-F5344CB8AC3E}">
        <p14:creationId xmlns:p14="http://schemas.microsoft.com/office/powerpoint/2010/main" val="200477394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3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30A4CB26-5312-43D9-893C-D44FD335CF3D}" type="datetime1">
              <a:rPr lang="en-US"/>
              <a:pPr>
                <a:defRPr/>
              </a:pPr>
              <a:t>9/2/13</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a:xfrm>
            <a:off x="0" y="6492875"/>
            <a:ext cx="457200" cy="365125"/>
          </a:xfrm>
        </p:spPr>
        <p:txBody>
          <a:bodyPr/>
          <a:lstStyle>
            <a:lvl1pPr>
              <a:defRPr>
                <a:solidFill>
                  <a:schemeClr val="bg1"/>
                </a:solidFill>
              </a:defRPr>
            </a:lvl1pPr>
          </a:lstStyle>
          <a:p>
            <a:pPr>
              <a:defRPr/>
            </a:pPr>
            <a:fld id="{3D2999ED-A100-4B06-8D20-F24727B2857D}" type="slidenum">
              <a:rPr lang="en-US"/>
              <a:pPr>
                <a:defRPr/>
              </a:pPr>
              <a:t>‹#›</a:t>
            </a:fld>
            <a:endParaRPr lang="en-US"/>
          </a:p>
        </p:txBody>
      </p:sp>
    </p:spTree>
    <p:extLst>
      <p:ext uri="{BB962C8B-B14F-4D97-AF65-F5344CB8AC3E}">
        <p14:creationId xmlns:p14="http://schemas.microsoft.com/office/powerpoint/2010/main" val="56723145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4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500266B0-0787-4AB2-8558-2FD3F5188F6B}" type="datetime1">
              <a:rPr lang="en-US"/>
              <a:pPr>
                <a:defRPr/>
              </a:pPr>
              <a:t>9/2/13</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a:xfrm>
            <a:off x="0" y="6492875"/>
            <a:ext cx="457200" cy="365125"/>
          </a:xfrm>
        </p:spPr>
        <p:txBody>
          <a:bodyPr/>
          <a:lstStyle>
            <a:lvl1pPr>
              <a:defRPr>
                <a:solidFill>
                  <a:schemeClr val="bg1"/>
                </a:solidFill>
              </a:defRPr>
            </a:lvl1pPr>
          </a:lstStyle>
          <a:p>
            <a:pPr>
              <a:defRPr/>
            </a:pPr>
            <a:fld id="{046D6E65-DBC0-4A55-91F0-9BB302642305}" type="slidenum">
              <a:rPr lang="en-US"/>
              <a:pPr>
                <a:defRPr/>
              </a:pPr>
              <a:t>‹#›</a:t>
            </a:fld>
            <a:endParaRPr lang="en-US"/>
          </a:p>
        </p:txBody>
      </p:sp>
    </p:spTree>
    <p:extLst>
      <p:ext uri="{BB962C8B-B14F-4D97-AF65-F5344CB8AC3E}">
        <p14:creationId xmlns:p14="http://schemas.microsoft.com/office/powerpoint/2010/main" val="204905405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5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C5621089-4BE7-49AE-BB1A-5D4D4456C1C5}" type="datetime1">
              <a:rPr lang="en-US"/>
              <a:pPr>
                <a:defRPr/>
              </a:pPr>
              <a:t>9/2/13</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a:xfrm>
            <a:off x="0" y="6492875"/>
            <a:ext cx="457200" cy="365125"/>
          </a:xfrm>
        </p:spPr>
        <p:txBody>
          <a:bodyPr/>
          <a:lstStyle>
            <a:lvl1pPr>
              <a:defRPr>
                <a:solidFill>
                  <a:schemeClr val="bg1"/>
                </a:solidFill>
              </a:defRPr>
            </a:lvl1pPr>
          </a:lstStyle>
          <a:p>
            <a:pPr>
              <a:defRPr/>
            </a:pPr>
            <a:fld id="{135884E6-CDD6-4C4D-9490-F1DD2AC2F616}" type="slidenum">
              <a:rPr lang="en-US"/>
              <a:pPr>
                <a:defRPr/>
              </a:pPr>
              <a:t>‹#›</a:t>
            </a:fld>
            <a:endParaRPr lang="en-US"/>
          </a:p>
        </p:txBody>
      </p:sp>
    </p:spTree>
    <p:extLst>
      <p:ext uri="{BB962C8B-B14F-4D97-AF65-F5344CB8AC3E}">
        <p14:creationId xmlns:p14="http://schemas.microsoft.com/office/powerpoint/2010/main" val="415520429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6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64C06DB1-C97F-40C3-8620-2785AE1C101C}" type="datetime1">
              <a:rPr lang="en-US"/>
              <a:pPr>
                <a:defRPr/>
              </a:pPr>
              <a:t>9/2/13</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a:xfrm>
            <a:off x="0" y="6492875"/>
            <a:ext cx="457200" cy="365125"/>
          </a:xfrm>
        </p:spPr>
        <p:txBody>
          <a:bodyPr/>
          <a:lstStyle>
            <a:lvl1pPr>
              <a:defRPr>
                <a:solidFill>
                  <a:schemeClr val="bg1"/>
                </a:solidFill>
              </a:defRPr>
            </a:lvl1pPr>
          </a:lstStyle>
          <a:p>
            <a:pPr>
              <a:defRPr/>
            </a:pPr>
            <a:fld id="{32749D1A-7089-494C-88A2-5C35A716363E}" type="slidenum">
              <a:rPr lang="en-US"/>
              <a:pPr>
                <a:defRPr/>
              </a:pPr>
              <a:t>‹#›</a:t>
            </a:fld>
            <a:endParaRPr lang="en-US"/>
          </a:p>
        </p:txBody>
      </p:sp>
    </p:spTree>
    <p:extLst>
      <p:ext uri="{BB962C8B-B14F-4D97-AF65-F5344CB8AC3E}">
        <p14:creationId xmlns:p14="http://schemas.microsoft.com/office/powerpoint/2010/main" val="242013602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7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9208A3B7-E7DC-496D-9D17-27625842F2F5}" type="datetime1">
              <a:rPr lang="en-US"/>
              <a:pPr>
                <a:defRPr/>
              </a:pPr>
              <a:t>9/2/13</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a:xfrm>
            <a:off x="0" y="6492875"/>
            <a:ext cx="457200" cy="365125"/>
          </a:xfrm>
        </p:spPr>
        <p:txBody>
          <a:bodyPr/>
          <a:lstStyle>
            <a:lvl1pPr>
              <a:defRPr>
                <a:solidFill>
                  <a:schemeClr val="bg1"/>
                </a:solidFill>
              </a:defRPr>
            </a:lvl1pPr>
          </a:lstStyle>
          <a:p>
            <a:pPr>
              <a:defRPr/>
            </a:pPr>
            <a:fld id="{6DCB572A-8AA5-49D1-8269-786644F9BBE7}" type="slidenum">
              <a:rPr lang="en-US"/>
              <a:pPr>
                <a:defRPr/>
              </a:pPr>
              <a:t>‹#›</a:t>
            </a:fld>
            <a:endParaRPr lang="en-US"/>
          </a:p>
        </p:txBody>
      </p:sp>
    </p:spTree>
    <p:extLst>
      <p:ext uri="{BB962C8B-B14F-4D97-AF65-F5344CB8AC3E}">
        <p14:creationId xmlns:p14="http://schemas.microsoft.com/office/powerpoint/2010/main" val="82657614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8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64ED0A08-883F-4413-A8E8-4C33D383B4BE}" type="datetime1">
              <a:rPr lang="en-US"/>
              <a:pPr>
                <a:defRPr/>
              </a:pPr>
              <a:t>9/2/13</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a:xfrm>
            <a:off x="0" y="6492875"/>
            <a:ext cx="457200" cy="365125"/>
          </a:xfrm>
        </p:spPr>
        <p:txBody>
          <a:bodyPr/>
          <a:lstStyle>
            <a:lvl1pPr>
              <a:defRPr>
                <a:solidFill>
                  <a:schemeClr val="bg1"/>
                </a:solidFill>
              </a:defRPr>
            </a:lvl1pPr>
          </a:lstStyle>
          <a:p>
            <a:pPr>
              <a:defRPr/>
            </a:pPr>
            <a:fld id="{ECD1C9DD-79C8-400E-B5C6-F604AD3A000F}" type="slidenum">
              <a:rPr lang="en-US"/>
              <a:pPr>
                <a:defRPr/>
              </a:pPr>
              <a:t>‹#›</a:t>
            </a:fld>
            <a:endParaRPr lang="en-US"/>
          </a:p>
        </p:txBody>
      </p:sp>
    </p:spTree>
    <p:extLst>
      <p:ext uri="{BB962C8B-B14F-4D97-AF65-F5344CB8AC3E}">
        <p14:creationId xmlns:p14="http://schemas.microsoft.com/office/powerpoint/2010/main" val="286191865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9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469C864F-F137-4913-8867-78D4D6C04CE3}" type="datetime1">
              <a:rPr lang="en-US"/>
              <a:pPr>
                <a:defRPr/>
              </a:pPr>
              <a:t>9/2/13</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a:xfrm>
            <a:off x="0" y="6492875"/>
            <a:ext cx="457200" cy="365125"/>
          </a:xfrm>
        </p:spPr>
        <p:txBody>
          <a:bodyPr/>
          <a:lstStyle>
            <a:lvl1pPr>
              <a:defRPr>
                <a:solidFill>
                  <a:schemeClr val="bg1"/>
                </a:solidFill>
              </a:defRPr>
            </a:lvl1pPr>
          </a:lstStyle>
          <a:p>
            <a:pPr>
              <a:defRPr/>
            </a:pPr>
            <a:fld id="{54E999E3-8D79-4181-B2D9-5DC638402D72}" type="slidenum">
              <a:rPr lang="en-US"/>
              <a:pPr>
                <a:defRPr/>
              </a:pPr>
              <a:t>‹#›</a:t>
            </a:fld>
            <a:endParaRPr lang="en-US"/>
          </a:p>
        </p:txBody>
      </p:sp>
    </p:spTree>
    <p:extLst>
      <p:ext uri="{BB962C8B-B14F-4D97-AF65-F5344CB8AC3E}">
        <p14:creationId xmlns:p14="http://schemas.microsoft.com/office/powerpoint/2010/main" val="187501488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10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A6559921-F892-4C23-85DD-0D5EF7469E01}" type="datetime1">
              <a:rPr lang="en-US"/>
              <a:pPr>
                <a:defRPr/>
              </a:pPr>
              <a:t>9/2/13</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a:xfrm>
            <a:off x="0" y="6492875"/>
            <a:ext cx="457200" cy="365125"/>
          </a:xfrm>
        </p:spPr>
        <p:txBody>
          <a:bodyPr/>
          <a:lstStyle>
            <a:lvl1pPr>
              <a:defRPr>
                <a:solidFill>
                  <a:schemeClr val="bg1"/>
                </a:solidFill>
              </a:defRPr>
            </a:lvl1pPr>
          </a:lstStyle>
          <a:p>
            <a:pPr>
              <a:defRPr/>
            </a:pPr>
            <a:fld id="{B5A44640-F0CC-4B7D-95BB-FB5330A037AE}" type="slidenum">
              <a:rPr lang="en-US"/>
              <a:pPr>
                <a:defRPr/>
              </a:pPr>
              <a:t>‹#›</a:t>
            </a:fld>
            <a:endParaRPr lang="en-US"/>
          </a:p>
        </p:txBody>
      </p:sp>
    </p:spTree>
    <p:extLst>
      <p:ext uri="{BB962C8B-B14F-4D97-AF65-F5344CB8AC3E}">
        <p14:creationId xmlns:p14="http://schemas.microsoft.com/office/powerpoint/2010/main" val="72508075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3960CEE9-A537-40E5-B91C-0AE66502DDB8}" type="datetime1">
              <a:rPr lang="en-US"/>
              <a:pPr>
                <a:defRPr/>
              </a:pPr>
              <a:t>9/2/13</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a:xfrm>
            <a:off x="0" y="6492875"/>
            <a:ext cx="457200" cy="365125"/>
          </a:xfrm>
        </p:spPr>
        <p:txBody>
          <a:bodyPr/>
          <a:lstStyle>
            <a:lvl1pPr>
              <a:defRPr>
                <a:solidFill>
                  <a:schemeClr val="bg1"/>
                </a:solidFill>
              </a:defRPr>
            </a:lvl1pPr>
          </a:lstStyle>
          <a:p>
            <a:pPr>
              <a:defRPr/>
            </a:pPr>
            <a:fld id="{EB45F1B1-845D-4E90-BF81-67B15DA92DC0}" type="slidenum">
              <a:rPr lang="en-US"/>
              <a:pPr>
                <a:defRPr/>
              </a:pPr>
              <a:t>‹#›</a:t>
            </a:fld>
            <a:endParaRPr lang="en-US"/>
          </a:p>
        </p:txBody>
      </p:sp>
    </p:spTree>
    <p:extLst>
      <p:ext uri="{BB962C8B-B14F-4D97-AF65-F5344CB8AC3E}">
        <p14:creationId xmlns:p14="http://schemas.microsoft.com/office/powerpoint/2010/main" val="84893514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11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16E3F123-2228-4CF4-A4FE-78F374ED5A21}" type="datetime1">
              <a:rPr lang="en-US"/>
              <a:pPr>
                <a:defRPr/>
              </a:pPr>
              <a:t>9/2/13</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a:xfrm>
            <a:off x="0" y="6492875"/>
            <a:ext cx="457200" cy="365125"/>
          </a:xfrm>
        </p:spPr>
        <p:txBody>
          <a:bodyPr/>
          <a:lstStyle>
            <a:lvl1pPr>
              <a:defRPr>
                <a:solidFill>
                  <a:schemeClr val="bg1"/>
                </a:solidFill>
              </a:defRPr>
            </a:lvl1pPr>
          </a:lstStyle>
          <a:p>
            <a:pPr>
              <a:defRPr/>
            </a:pPr>
            <a:fld id="{4A006AC2-85E1-4C75-94A1-970A4153D76B}" type="slidenum">
              <a:rPr lang="en-US"/>
              <a:pPr>
                <a:defRPr/>
              </a:pPr>
              <a:t>‹#›</a:t>
            </a:fld>
            <a:endParaRPr lang="en-US"/>
          </a:p>
        </p:txBody>
      </p:sp>
    </p:spTree>
    <p:extLst>
      <p:ext uri="{BB962C8B-B14F-4D97-AF65-F5344CB8AC3E}">
        <p14:creationId xmlns:p14="http://schemas.microsoft.com/office/powerpoint/2010/main" val="382114916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A7C6D233-3CFF-4CA9-B0CB-DA35150A7AD9}" type="datetime1">
              <a:rPr lang="en-US"/>
              <a:pPr>
                <a:defRPr/>
              </a:pPr>
              <a:t>9/2/13</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F9044B2C-1105-4DDB-AD02-9D11074B9548}" type="slidenum">
              <a:rPr lang="en-US"/>
              <a:pPr>
                <a:defRPr/>
              </a:pPr>
              <a:t>‹#›</a:t>
            </a:fld>
            <a:endParaRPr lang="en-US"/>
          </a:p>
        </p:txBody>
      </p:sp>
    </p:spTree>
    <p:extLst>
      <p:ext uri="{BB962C8B-B14F-4D97-AF65-F5344CB8AC3E}">
        <p14:creationId xmlns:p14="http://schemas.microsoft.com/office/powerpoint/2010/main" val="314050434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09AC4F41-FF1A-4737-BA4A-F518ABE599C9}" type="datetime1">
              <a:rPr lang="en-US"/>
              <a:pPr>
                <a:defRPr/>
              </a:pPr>
              <a:t>9/2/13</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605EF8C8-7386-484D-8DE1-D69B2D1AAB21}" type="slidenum">
              <a:rPr lang="en-US"/>
              <a:pPr>
                <a:defRPr/>
              </a:pPr>
              <a:t>‹#›</a:t>
            </a:fld>
            <a:endParaRPr lang="en-US"/>
          </a:p>
        </p:txBody>
      </p:sp>
    </p:spTree>
    <p:extLst>
      <p:ext uri="{BB962C8B-B14F-4D97-AF65-F5344CB8AC3E}">
        <p14:creationId xmlns:p14="http://schemas.microsoft.com/office/powerpoint/2010/main" val="370042724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11F7DDA9-AA20-4C48-A682-CAC88CCCC828}" type="datetime1">
              <a:rPr lang="en-US"/>
              <a:pPr>
                <a:defRPr/>
              </a:pPr>
              <a:t>9/2/13</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0A7466B1-A031-4D32-923A-2625A511D9E7}" type="slidenum">
              <a:rPr lang="en-US"/>
              <a:pPr>
                <a:defRPr/>
              </a:pPr>
              <a:t>‹#›</a:t>
            </a:fld>
            <a:endParaRPr lang="en-US"/>
          </a:p>
        </p:txBody>
      </p:sp>
    </p:spTree>
    <p:extLst>
      <p:ext uri="{BB962C8B-B14F-4D97-AF65-F5344CB8AC3E}">
        <p14:creationId xmlns:p14="http://schemas.microsoft.com/office/powerpoint/2010/main" val="368764675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EC22EF5A-6647-40D1-BB56-027D2DA629A6}" type="datetime1">
              <a:rPr lang="en-US"/>
              <a:pPr>
                <a:defRPr/>
              </a:pPr>
              <a:t>9/2/13</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E2FF2A5E-5B2F-42C1-894A-415A5303D032}" type="slidenum">
              <a:rPr lang="en-US"/>
              <a:pPr>
                <a:defRPr/>
              </a:pPr>
              <a:t>‹#›</a:t>
            </a:fld>
            <a:endParaRPr lang="en-US"/>
          </a:p>
        </p:txBody>
      </p:sp>
    </p:spTree>
    <p:extLst>
      <p:ext uri="{BB962C8B-B14F-4D97-AF65-F5344CB8AC3E}">
        <p14:creationId xmlns:p14="http://schemas.microsoft.com/office/powerpoint/2010/main" val="197861020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6CB9FF34-A8AC-4107-A817-32CE835D01EA}" type="datetime1">
              <a:rPr lang="en-US"/>
              <a:pPr>
                <a:defRPr/>
              </a:pPr>
              <a:t>9/2/13</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D56A23AC-024C-4DF5-9126-96545DC54DBA}" type="slidenum">
              <a:rPr lang="en-US"/>
              <a:pPr>
                <a:defRPr/>
              </a:pPr>
              <a:t>‹#›</a:t>
            </a:fld>
            <a:endParaRPr lang="en-US"/>
          </a:p>
        </p:txBody>
      </p:sp>
    </p:spTree>
    <p:extLst>
      <p:ext uri="{BB962C8B-B14F-4D97-AF65-F5344CB8AC3E}">
        <p14:creationId xmlns:p14="http://schemas.microsoft.com/office/powerpoint/2010/main" val="25690189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B1FFC50A-DC8B-4B43-B201-2551C8568A5E}" type="datetime1">
              <a:rPr lang="en-US"/>
              <a:pPr>
                <a:defRPr/>
              </a:pPr>
              <a:t>9/2/13</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8578D6F4-5177-4603-BC19-23B9996BA45D}" type="slidenum">
              <a:rPr lang="en-US"/>
              <a:pPr>
                <a:defRPr/>
              </a:pPr>
              <a:t>‹#›</a:t>
            </a:fld>
            <a:endParaRPr lang="en-US"/>
          </a:p>
        </p:txBody>
      </p:sp>
    </p:spTree>
    <p:extLst>
      <p:ext uri="{BB962C8B-B14F-4D97-AF65-F5344CB8AC3E}">
        <p14:creationId xmlns:p14="http://schemas.microsoft.com/office/powerpoint/2010/main" val="386270644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D806686B-7DB0-4F42-B3A0-8DAA452D952C}" type="datetime1">
              <a:rPr lang="en-US"/>
              <a:pPr>
                <a:defRPr/>
              </a:pPr>
              <a:t>9/2/13</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6A4DAACF-4909-4868-8E73-BBCDBF217A70}" type="slidenum">
              <a:rPr lang="en-US"/>
              <a:pPr>
                <a:defRPr/>
              </a:pPr>
              <a:t>‹#›</a:t>
            </a:fld>
            <a:endParaRPr lang="en-US"/>
          </a:p>
        </p:txBody>
      </p:sp>
    </p:spTree>
    <p:extLst>
      <p:ext uri="{BB962C8B-B14F-4D97-AF65-F5344CB8AC3E}">
        <p14:creationId xmlns:p14="http://schemas.microsoft.com/office/powerpoint/2010/main" val="1178589280"/>
      </p:ext>
    </p:extLst>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20" Type="http://schemas.openxmlformats.org/officeDocument/2006/relationships/slideLayout" Target="../slideLayouts/slideLayout20.xml"/><Relationship Id="rId21" Type="http://schemas.openxmlformats.org/officeDocument/2006/relationships/theme" Target="../theme/theme1.xml"/><Relationship Id="rId22" Type="http://schemas.openxmlformats.org/officeDocument/2006/relationships/image" Target="../media/image1.jpeg"/><Relationship Id="rId10" Type="http://schemas.openxmlformats.org/officeDocument/2006/relationships/slideLayout" Target="../slideLayouts/slideLayout10.xml"/><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slideLayout" Target="../slideLayouts/slideLayout16.xml"/><Relationship Id="rId17" Type="http://schemas.openxmlformats.org/officeDocument/2006/relationships/slideLayout" Target="../slideLayouts/slideLayout17.xml"/><Relationship Id="rId18" Type="http://schemas.openxmlformats.org/officeDocument/2006/relationships/slideLayout" Target="../slideLayouts/slideLayout18.xml"/><Relationship Id="rId19" Type="http://schemas.openxmlformats.org/officeDocument/2006/relationships/slideLayout" Target="../slideLayouts/slideLayout19.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22"/>
          <a:srcRect/>
          <a:stretch>
            <a:fillRect/>
          </a:stretch>
        </a:blip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6324600" y="6324600"/>
            <a:ext cx="2133600" cy="365125"/>
          </a:xfrm>
          <a:prstGeom prst="rect">
            <a:avLst/>
          </a:prstGeom>
        </p:spPr>
        <p:txBody>
          <a:bodyPr vert="horz" wrap="square" lIns="91440" tIns="45720" rIns="91440" bIns="45720" numCol="1" anchor="ctr" anchorCtr="0" compatLnSpc="1">
            <a:prstTxWarp prst="textNoShape">
              <a:avLst/>
            </a:prstTxWarp>
          </a:bodyPr>
          <a:lstStyle>
            <a:lvl1pPr>
              <a:defRPr sz="1200">
                <a:solidFill>
                  <a:srgbClr val="898989"/>
                </a:solidFill>
                <a:cs typeface="Arial" charset="0"/>
              </a:defRPr>
            </a:lvl1pPr>
          </a:lstStyle>
          <a:p>
            <a:pPr>
              <a:defRPr/>
            </a:pPr>
            <a:fld id="{3622A53E-6D3C-4A6F-8667-B756D74ADC99}" type="datetime1">
              <a:rPr lang="en-US"/>
              <a:pPr>
                <a:defRPr/>
              </a:pPr>
              <a:t>9/2/13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ea typeface="+mn-ea"/>
                <a:cs typeface="+mn-cs"/>
              </a:defRPr>
            </a:lvl1pPr>
          </a:lstStyle>
          <a:p>
            <a:pPr>
              <a:defRPr/>
            </a:pPr>
            <a:endParaRPr lang="en-US"/>
          </a:p>
        </p:txBody>
      </p:sp>
      <p:sp>
        <p:nvSpPr>
          <p:cNvPr id="6" name="Slide Number Placeholder 5"/>
          <p:cNvSpPr>
            <a:spLocks noGrp="1"/>
          </p:cNvSpPr>
          <p:nvPr>
            <p:ph type="sldNum" sz="quarter" idx="4"/>
          </p:nvPr>
        </p:nvSpPr>
        <p:spPr>
          <a:xfrm>
            <a:off x="381000" y="6324600"/>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898989"/>
                </a:solidFill>
                <a:cs typeface="Arial" charset="0"/>
              </a:defRPr>
            </a:lvl1pPr>
          </a:lstStyle>
          <a:p>
            <a:pPr>
              <a:defRPr/>
            </a:pPr>
            <a:fld id="{9B505C41-935D-4254-91FB-E802272F8EBB}"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4152" r:id="rId1"/>
    <p:sldLayoutId id="2147484162" r:id="rId2"/>
    <p:sldLayoutId id="2147484153" r:id="rId3"/>
    <p:sldLayoutId id="2147484154" r:id="rId4"/>
    <p:sldLayoutId id="2147484155" r:id="rId5"/>
    <p:sldLayoutId id="2147484156" r:id="rId6"/>
    <p:sldLayoutId id="2147484157" r:id="rId7"/>
    <p:sldLayoutId id="2147484158" r:id="rId8"/>
    <p:sldLayoutId id="2147484159" r:id="rId9"/>
    <p:sldLayoutId id="2147484160" r:id="rId10"/>
    <p:sldLayoutId id="2147484161" r:id="rId11"/>
    <p:sldLayoutId id="2147484163" r:id="rId12"/>
    <p:sldLayoutId id="2147484164" r:id="rId13"/>
    <p:sldLayoutId id="2147484165" r:id="rId14"/>
    <p:sldLayoutId id="2147484166" r:id="rId15"/>
    <p:sldLayoutId id="2147484167" r:id="rId16"/>
    <p:sldLayoutId id="2147484168" r:id="rId17"/>
    <p:sldLayoutId id="2147484169" r:id="rId18"/>
    <p:sldLayoutId id="2147484170" r:id="rId19"/>
    <p:sldLayoutId id="2147484171" r:id="rId20"/>
  </p:sldLayoutIdLst>
  <p:hf hdr="0" ftr="0" dt="0"/>
  <p:txStyles>
    <p:titleStyle>
      <a:lvl1pPr algn="ctr" rtl="0" eaLnBrk="0" fontAlgn="base" hangingPunct="0">
        <a:spcBef>
          <a:spcPct val="0"/>
        </a:spcBef>
        <a:spcAft>
          <a:spcPct val="0"/>
        </a:spcAft>
        <a:defRPr sz="4400" kern="1200">
          <a:solidFill>
            <a:schemeClr val="tx1"/>
          </a:solidFill>
          <a:latin typeface="+mj-lt"/>
          <a:ea typeface="ＭＳ Ｐゴシック" charset="0"/>
          <a:cs typeface="ＭＳ Ｐゴシック" charset="0"/>
        </a:defRPr>
      </a:lvl1pPr>
      <a:lvl2pPr algn="ctr" rtl="0" eaLnBrk="0" fontAlgn="base" hangingPunct="0">
        <a:spcBef>
          <a:spcPct val="0"/>
        </a:spcBef>
        <a:spcAft>
          <a:spcPct val="0"/>
        </a:spcAft>
        <a:defRPr sz="4400">
          <a:solidFill>
            <a:schemeClr val="tx1"/>
          </a:solidFill>
          <a:latin typeface="Calibri" pitchFamily="34" charset="0"/>
          <a:ea typeface="ＭＳ Ｐゴシック" charset="0"/>
          <a:cs typeface="ＭＳ Ｐゴシック" charset="0"/>
        </a:defRPr>
      </a:lvl2pPr>
      <a:lvl3pPr algn="ctr" rtl="0" eaLnBrk="0" fontAlgn="base" hangingPunct="0">
        <a:spcBef>
          <a:spcPct val="0"/>
        </a:spcBef>
        <a:spcAft>
          <a:spcPct val="0"/>
        </a:spcAft>
        <a:defRPr sz="4400">
          <a:solidFill>
            <a:schemeClr val="tx1"/>
          </a:solidFill>
          <a:latin typeface="Calibri" pitchFamily="34" charset="0"/>
          <a:ea typeface="ＭＳ Ｐゴシック" charset="0"/>
          <a:cs typeface="ＭＳ Ｐゴシック" charset="0"/>
        </a:defRPr>
      </a:lvl3pPr>
      <a:lvl4pPr algn="ctr" rtl="0" eaLnBrk="0" fontAlgn="base" hangingPunct="0">
        <a:spcBef>
          <a:spcPct val="0"/>
        </a:spcBef>
        <a:spcAft>
          <a:spcPct val="0"/>
        </a:spcAft>
        <a:defRPr sz="4400">
          <a:solidFill>
            <a:schemeClr val="tx1"/>
          </a:solidFill>
          <a:latin typeface="Calibri" pitchFamily="34" charset="0"/>
          <a:ea typeface="ＭＳ Ｐゴシック" charset="0"/>
          <a:cs typeface="ＭＳ Ｐゴシック" charset="0"/>
        </a:defRPr>
      </a:lvl4pPr>
      <a:lvl5pPr algn="ctr" rtl="0" eaLnBrk="0" fontAlgn="base" hangingPunct="0">
        <a:spcBef>
          <a:spcPct val="0"/>
        </a:spcBef>
        <a:spcAft>
          <a:spcPct val="0"/>
        </a:spcAft>
        <a:defRPr sz="4400">
          <a:solidFill>
            <a:schemeClr val="tx1"/>
          </a:solidFill>
          <a:latin typeface="Calibri" pitchFamily="34" charset="0"/>
          <a:ea typeface="ＭＳ Ｐゴシック" charset="0"/>
          <a:cs typeface="ＭＳ Ｐゴシック"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ＭＳ Ｐゴシック" charset="0"/>
          <a:cs typeface="ＭＳ Ｐゴシック" charset="0"/>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ＭＳ Ｐゴシック" charset="0"/>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ＭＳ Ｐゴシック" charset="0"/>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ＭＳ Ｐゴシック" charset="0"/>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ＭＳ Ｐゴシック" charset="0"/>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4" Type="http://schemas.openxmlformats.org/officeDocument/2006/relationships/image" Target="../media/image3.jpeg"/><Relationship Id="rId5" Type="http://schemas.openxmlformats.org/officeDocument/2006/relationships/image" Target="../media/image4.jpeg"/><Relationship Id="rId6" Type="http://schemas.openxmlformats.org/officeDocument/2006/relationships/image" Target="../media/image5.png"/><Relationship Id="rId7" Type="http://schemas.openxmlformats.org/officeDocument/2006/relationships/image" Target="../media/image6.png"/><Relationship Id="rId8" Type="http://schemas.openxmlformats.org/officeDocument/2006/relationships/image" Target="../media/image7.png"/><Relationship Id="rId9" Type="http://schemas.openxmlformats.org/officeDocument/2006/relationships/image" Target="../media/image8.png"/><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3" Type="http://schemas.openxmlformats.org/officeDocument/2006/relationships/slide" Target="slide9.xml"/><Relationship Id="rId4" Type="http://schemas.openxmlformats.org/officeDocument/2006/relationships/image" Target="../media/image6.png"/><Relationship Id="rId5" Type="http://schemas.openxmlformats.org/officeDocument/2006/relationships/image" Target="../media/image7.png"/><Relationship Id="rId6" Type="http://schemas.openxmlformats.org/officeDocument/2006/relationships/image" Target="../media/image8.png"/><Relationship Id="rId7" Type="http://schemas.openxmlformats.org/officeDocument/2006/relationships/image" Target="../media/image12.png"/><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11.xml.rels><?xml version="1.0" encoding="UTF-8" standalone="yes"?>
<Relationships xmlns="http://schemas.openxmlformats.org/package/2006/relationships"><Relationship Id="rId3" Type="http://schemas.openxmlformats.org/officeDocument/2006/relationships/slide" Target="slide9.xml"/><Relationship Id="rId4" Type="http://schemas.openxmlformats.org/officeDocument/2006/relationships/image" Target="../media/image6.png"/><Relationship Id="rId5" Type="http://schemas.openxmlformats.org/officeDocument/2006/relationships/image" Target="../media/image7.png"/><Relationship Id="rId6" Type="http://schemas.openxmlformats.org/officeDocument/2006/relationships/image" Target="../media/image8.png"/><Relationship Id="rId7" Type="http://schemas.openxmlformats.org/officeDocument/2006/relationships/image" Target="../media/image13.png"/><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_rels/slide12.xml.rels><?xml version="1.0" encoding="UTF-8" standalone="yes"?>
<Relationships xmlns="http://schemas.openxmlformats.org/package/2006/relationships"><Relationship Id="rId3" Type="http://schemas.openxmlformats.org/officeDocument/2006/relationships/slide" Target="slide9.xml"/><Relationship Id="rId4" Type="http://schemas.openxmlformats.org/officeDocument/2006/relationships/image" Target="../media/image6.png"/><Relationship Id="rId5" Type="http://schemas.openxmlformats.org/officeDocument/2006/relationships/image" Target="../media/image7.png"/><Relationship Id="rId6" Type="http://schemas.openxmlformats.org/officeDocument/2006/relationships/image" Target="../media/image8.png"/><Relationship Id="rId7" Type="http://schemas.openxmlformats.org/officeDocument/2006/relationships/image" Target="../media/image14.png"/><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3.xml.rels><?xml version="1.0" encoding="UTF-8" standalone="yes"?>
<Relationships xmlns="http://schemas.openxmlformats.org/package/2006/relationships"><Relationship Id="rId3" Type="http://schemas.openxmlformats.org/officeDocument/2006/relationships/slide" Target="slide9.xml"/><Relationship Id="rId4" Type="http://schemas.openxmlformats.org/officeDocument/2006/relationships/image" Target="../media/image6.png"/><Relationship Id="rId5" Type="http://schemas.openxmlformats.org/officeDocument/2006/relationships/image" Target="../media/image7.png"/><Relationship Id="rId6" Type="http://schemas.openxmlformats.org/officeDocument/2006/relationships/image" Target="../media/image8.png"/><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4.xml.rels><?xml version="1.0" encoding="UTF-8" standalone="yes"?>
<Relationships xmlns="http://schemas.openxmlformats.org/package/2006/relationships"><Relationship Id="rId3" Type="http://schemas.openxmlformats.org/officeDocument/2006/relationships/slide" Target="slide9.xml"/><Relationship Id="rId4" Type="http://schemas.openxmlformats.org/officeDocument/2006/relationships/image" Target="../media/image6.png"/><Relationship Id="rId5" Type="http://schemas.openxmlformats.org/officeDocument/2006/relationships/image" Target="../media/image7.png"/><Relationship Id="rId6" Type="http://schemas.openxmlformats.org/officeDocument/2006/relationships/image" Target="../media/image8.png"/><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15.xml.rels><?xml version="1.0" encoding="UTF-8" standalone="yes"?>
<Relationships xmlns="http://schemas.openxmlformats.org/package/2006/relationships"><Relationship Id="rId3" Type="http://schemas.openxmlformats.org/officeDocument/2006/relationships/slide" Target="slide9.xml"/><Relationship Id="rId4" Type="http://schemas.openxmlformats.org/officeDocument/2006/relationships/image" Target="../media/image6.png"/><Relationship Id="rId5" Type="http://schemas.openxmlformats.org/officeDocument/2006/relationships/image" Target="../media/image7.png"/><Relationship Id="rId6" Type="http://schemas.openxmlformats.org/officeDocument/2006/relationships/image" Target="../media/image8.png"/><Relationship Id="rId7" Type="http://schemas.openxmlformats.org/officeDocument/2006/relationships/image" Target="../media/image15.png"/><Relationship Id="rId8" Type="http://schemas.openxmlformats.org/officeDocument/2006/relationships/image" Target="../media/image16.png"/><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16.xml.rels><?xml version="1.0" encoding="UTF-8" standalone="yes"?>
<Relationships xmlns="http://schemas.openxmlformats.org/package/2006/relationships"><Relationship Id="rId3" Type="http://schemas.openxmlformats.org/officeDocument/2006/relationships/hyperlink" Target="http://www.online-stopwatch.com/countdown-timer/" TargetMode="External"/><Relationship Id="rId4" Type="http://schemas.openxmlformats.org/officeDocument/2006/relationships/image" Target="../media/image17.png"/><Relationship Id="rId5" Type="http://schemas.openxmlformats.org/officeDocument/2006/relationships/slide" Target="slide9.xml"/><Relationship Id="rId6" Type="http://schemas.openxmlformats.org/officeDocument/2006/relationships/image" Target="../media/image6.png"/><Relationship Id="rId7" Type="http://schemas.openxmlformats.org/officeDocument/2006/relationships/image" Target="../media/image7.png"/><Relationship Id="rId8" Type="http://schemas.openxmlformats.org/officeDocument/2006/relationships/image" Target="../media/image8.png"/><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17.xml.rels><?xml version="1.0" encoding="UTF-8" standalone="yes"?>
<Relationships xmlns="http://schemas.openxmlformats.org/package/2006/relationships"><Relationship Id="rId3" Type="http://schemas.openxmlformats.org/officeDocument/2006/relationships/slide" Target="slide9.xml"/><Relationship Id="rId4" Type="http://schemas.openxmlformats.org/officeDocument/2006/relationships/image" Target="../media/image6.png"/><Relationship Id="rId5" Type="http://schemas.openxmlformats.org/officeDocument/2006/relationships/image" Target="../media/image7.png"/><Relationship Id="rId6" Type="http://schemas.openxmlformats.org/officeDocument/2006/relationships/image" Target="../media/image8.png"/><Relationship Id="rId7" Type="http://schemas.openxmlformats.org/officeDocument/2006/relationships/image" Target="../media/image18.png"/><Relationship Id="rId8" Type="http://schemas.openxmlformats.org/officeDocument/2006/relationships/image" Target="../media/image19.png"/><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18.xml.rels><?xml version="1.0" encoding="UTF-8" standalone="yes"?>
<Relationships xmlns="http://schemas.openxmlformats.org/package/2006/relationships"><Relationship Id="rId3" Type="http://schemas.openxmlformats.org/officeDocument/2006/relationships/slide" Target="slide9.xml"/><Relationship Id="rId4" Type="http://schemas.openxmlformats.org/officeDocument/2006/relationships/image" Target="../media/image6.png"/><Relationship Id="rId5" Type="http://schemas.openxmlformats.org/officeDocument/2006/relationships/image" Target="../media/image7.png"/><Relationship Id="rId6" Type="http://schemas.openxmlformats.org/officeDocument/2006/relationships/image" Target="../media/image8.png"/><Relationship Id="rId1" Type="http://schemas.openxmlformats.org/officeDocument/2006/relationships/slideLayout" Target="../slideLayouts/slideLayout2.xml"/><Relationship Id="rId2" Type="http://schemas.openxmlformats.org/officeDocument/2006/relationships/notesSlide" Target="../notesSlides/notesSlide16.xml"/></Relationships>
</file>

<file path=ppt/slides/_rels/slide19.xml.rels><?xml version="1.0" encoding="UTF-8" standalone="yes"?>
<Relationships xmlns="http://schemas.openxmlformats.org/package/2006/relationships"><Relationship Id="rId3" Type="http://schemas.openxmlformats.org/officeDocument/2006/relationships/slide" Target="slide9.xml"/><Relationship Id="rId4" Type="http://schemas.openxmlformats.org/officeDocument/2006/relationships/image" Target="../media/image6.png"/><Relationship Id="rId5" Type="http://schemas.openxmlformats.org/officeDocument/2006/relationships/image" Target="../media/image7.png"/><Relationship Id="rId6" Type="http://schemas.openxmlformats.org/officeDocument/2006/relationships/image" Target="../media/image8.png"/><Relationship Id="rId1" Type="http://schemas.openxmlformats.org/officeDocument/2006/relationships/slideLayout" Target="../slideLayouts/slideLayout2.xml"/><Relationship Id="rId2" Type="http://schemas.openxmlformats.org/officeDocument/2006/relationships/notesSlide" Target="../notesSlides/notesSlide17.xml"/></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4" Type="http://schemas.openxmlformats.org/officeDocument/2006/relationships/image" Target="../media/image7.png"/><Relationship Id="rId5" Type="http://schemas.openxmlformats.org/officeDocument/2006/relationships/image" Target="../media/image8.png"/><Relationship Id="rId1" Type="http://schemas.openxmlformats.org/officeDocument/2006/relationships/slideLayout" Target="../slideLayouts/slideLayout2.xml"/><Relationship Id="rId2" Type="http://schemas.openxmlformats.org/officeDocument/2006/relationships/image" Target="../media/image5.png"/></Relationships>
</file>

<file path=ppt/slides/_rels/slide20.xml.rels><?xml version="1.0" encoding="UTF-8" standalone="yes"?>
<Relationships xmlns="http://schemas.openxmlformats.org/package/2006/relationships"><Relationship Id="rId3" Type="http://schemas.openxmlformats.org/officeDocument/2006/relationships/slide" Target="slide9.xml"/><Relationship Id="rId4" Type="http://schemas.openxmlformats.org/officeDocument/2006/relationships/image" Target="../media/image6.png"/><Relationship Id="rId5" Type="http://schemas.openxmlformats.org/officeDocument/2006/relationships/image" Target="../media/image7.png"/><Relationship Id="rId6" Type="http://schemas.openxmlformats.org/officeDocument/2006/relationships/image" Target="../media/image8.png"/><Relationship Id="rId7" Type="http://schemas.openxmlformats.org/officeDocument/2006/relationships/image" Target="../media/image20.png"/><Relationship Id="rId1" Type="http://schemas.openxmlformats.org/officeDocument/2006/relationships/slideLayout" Target="../slideLayouts/slideLayout2.xml"/><Relationship Id="rId2" Type="http://schemas.openxmlformats.org/officeDocument/2006/relationships/notesSlide" Target="../notesSlides/notesSlide18.xml"/></Relationships>
</file>

<file path=ppt/slides/_rels/slide21.xml.rels><?xml version="1.0" encoding="UTF-8" standalone="yes"?>
<Relationships xmlns="http://schemas.openxmlformats.org/package/2006/relationships"><Relationship Id="rId3" Type="http://schemas.openxmlformats.org/officeDocument/2006/relationships/slide" Target="slide2.xml"/><Relationship Id="rId4" Type="http://schemas.openxmlformats.org/officeDocument/2006/relationships/slide" Target="slide22.xml"/><Relationship Id="rId5" Type="http://schemas.openxmlformats.org/officeDocument/2006/relationships/image" Target="../media/image6.png"/><Relationship Id="rId6" Type="http://schemas.openxmlformats.org/officeDocument/2006/relationships/image" Target="../media/image7.png"/><Relationship Id="rId7" Type="http://schemas.openxmlformats.org/officeDocument/2006/relationships/image" Target="../media/image8.png"/><Relationship Id="rId1" Type="http://schemas.openxmlformats.org/officeDocument/2006/relationships/slideLayout" Target="../slideLayouts/slideLayout12.xml"/><Relationship Id="rId2" Type="http://schemas.openxmlformats.org/officeDocument/2006/relationships/notesSlide" Target="../notesSlides/notesSlide19.xml"/></Relationships>
</file>

<file path=ppt/slides/_rels/slide22.xml.rels><?xml version="1.0" encoding="UTF-8" standalone="yes"?>
<Relationships xmlns="http://schemas.openxmlformats.org/package/2006/relationships"><Relationship Id="rId3" Type="http://schemas.openxmlformats.org/officeDocument/2006/relationships/hyperlink" Target="http://www.corestandards.org/ELA-Literacy/RH/6-8/1/" TargetMode="External"/><Relationship Id="rId4" Type="http://schemas.openxmlformats.org/officeDocument/2006/relationships/slide" Target="slide2.xml"/><Relationship Id="rId5" Type="http://schemas.openxmlformats.org/officeDocument/2006/relationships/slide" Target="slide23.xml"/><Relationship Id="rId6" Type="http://schemas.openxmlformats.org/officeDocument/2006/relationships/image" Target="../media/image6.png"/><Relationship Id="rId7" Type="http://schemas.openxmlformats.org/officeDocument/2006/relationships/image" Target="../media/image7.png"/><Relationship Id="rId8" Type="http://schemas.openxmlformats.org/officeDocument/2006/relationships/image" Target="../media/image8.png"/><Relationship Id="rId1" Type="http://schemas.openxmlformats.org/officeDocument/2006/relationships/slideLayout" Target="../slideLayouts/slideLayout13.xml"/><Relationship Id="rId2" Type="http://schemas.openxmlformats.org/officeDocument/2006/relationships/notesSlide" Target="../notesSlides/notesSlide20.xml"/></Relationships>
</file>

<file path=ppt/slides/_rels/slide23.xml.rels><?xml version="1.0" encoding="UTF-8" standalone="yes"?>
<Relationships xmlns="http://schemas.openxmlformats.org/package/2006/relationships"><Relationship Id="rId3" Type="http://schemas.openxmlformats.org/officeDocument/2006/relationships/slide" Target="slide2.xml"/><Relationship Id="rId4" Type="http://schemas.openxmlformats.org/officeDocument/2006/relationships/slide" Target="slide24.xml"/><Relationship Id="rId5" Type="http://schemas.openxmlformats.org/officeDocument/2006/relationships/image" Target="../media/image6.png"/><Relationship Id="rId6" Type="http://schemas.openxmlformats.org/officeDocument/2006/relationships/image" Target="../media/image7.png"/><Relationship Id="rId7" Type="http://schemas.openxmlformats.org/officeDocument/2006/relationships/image" Target="../media/image8.png"/><Relationship Id="rId1" Type="http://schemas.openxmlformats.org/officeDocument/2006/relationships/slideLayout" Target="../slideLayouts/slideLayout14.xml"/><Relationship Id="rId2" Type="http://schemas.openxmlformats.org/officeDocument/2006/relationships/notesSlide" Target="../notesSlides/notesSlide21.xml"/></Relationships>
</file>

<file path=ppt/slides/_rels/slide24.xml.rels><?xml version="1.0" encoding="UTF-8" standalone="yes"?>
<Relationships xmlns="http://schemas.openxmlformats.org/package/2006/relationships"><Relationship Id="rId3" Type="http://schemas.openxmlformats.org/officeDocument/2006/relationships/slide" Target="slide2.xml"/><Relationship Id="rId4" Type="http://schemas.openxmlformats.org/officeDocument/2006/relationships/slide" Target="slide25.xml"/><Relationship Id="rId5" Type="http://schemas.openxmlformats.org/officeDocument/2006/relationships/image" Target="../media/image6.png"/><Relationship Id="rId6" Type="http://schemas.openxmlformats.org/officeDocument/2006/relationships/image" Target="../media/image7.png"/><Relationship Id="rId7" Type="http://schemas.openxmlformats.org/officeDocument/2006/relationships/image" Target="../media/image8.png"/><Relationship Id="rId1" Type="http://schemas.openxmlformats.org/officeDocument/2006/relationships/slideLayout" Target="../slideLayouts/slideLayout15.xml"/><Relationship Id="rId2" Type="http://schemas.openxmlformats.org/officeDocument/2006/relationships/notesSlide" Target="../notesSlides/notesSlide22.xml"/></Relationships>
</file>

<file path=ppt/slides/_rels/slide25.xml.rels><?xml version="1.0" encoding="UTF-8" standalone="yes"?>
<Relationships xmlns="http://schemas.openxmlformats.org/package/2006/relationships"><Relationship Id="rId3" Type="http://schemas.openxmlformats.org/officeDocument/2006/relationships/slide" Target="slide2.xml"/><Relationship Id="rId4" Type="http://schemas.openxmlformats.org/officeDocument/2006/relationships/slide" Target="slide26.xml"/><Relationship Id="rId5" Type="http://schemas.openxmlformats.org/officeDocument/2006/relationships/image" Target="../media/image6.png"/><Relationship Id="rId6" Type="http://schemas.openxmlformats.org/officeDocument/2006/relationships/image" Target="../media/image7.png"/><Relationship Id="rId7" Type="http://schemas.openxmlformats.org/officeDocument/2006/relationships/image" Target="../media/image8.png"/><Relationship Id="rId1" Type="http://schemas.openxmlformats.org/officeDocument/2006/relationships/slideLayout" Target="../slideLayouts/slideLayout16.xml"/><Relationship Id="rId2" Type="http://schemas.openxmlformats.org/officeDocument/2006/relationships/notesSlide" Target="../notesSlides/notesSlide23.xml"/></Relationships>
</file>

<file path=ppt/slides/_rels/slide26.xml.rels><?xml version="1.0" encoding="UTF-8" standalone="yes"?>
<Relationships xmlns="http://schemas.openxmlformats.org/package/2006/relationships"><Relationship Id="rId3" Type="http://schemas.openxmlformats.org/officeDocument/2006/relationships/slide" Target="slide2.xml"/><Relationship Id="rId4" Type="http://schemas.openxmlformats.org/officeDocument/2006/relationships/slide" Target="slide27.xml"/><Relationship Id="rId5" Type="http://schemas.openxmlformats.org/officeDocument/2006/relationships/image" Target="../media/image6.png"/><Relationship Id="rId6" Type="http://schemas.openxmlformats.org/officeDocument/2006/relationships/image" Target="../media/image7.png"/><Relationship Id="rId7" Type="http://schemas.openxmlformats.org/officeDocument/2006/relationships/image" Target="../media/image8.png"/><Relationship Id="rId1" Type="http://schemas.openxmlformats.org/officeDocument/2006/relationships/slideLayout" Target="../slideLayouts/slideLayout17.xml"/><Relationship Id="rId2" Type="http://schemas.openxmlformats.org/officeDocument/2006/relationships/notesSlide" Target="../notesSlides/notesSlide24.xml"/></Relationships>
</file>

<file path=ppt/slides/_rels/slide27.xml.rels><?xml version="1.0" encoding="UTF-8" standalone="yes"?>
<Relationships xmlns="http://schemas.openxmlformats.org/package/2006/relationships"><Relationship Id="rId3" Type="http://schemas.openxmlformats.org/officeDocument/2006/relationships/slide" Target="slide2.xml"/><Relationship Id="rId4" Type="http://schemas.openxmlformats.org/officeDocument/2006/relationships/slide" Target="slide23.xml"/><Relationship Id="rId5" Type="http://schemas.openxmlformats.org/officeDocument/2006/relationships/image" Target="../media/image6.png"/><Relationship Id="rId6" Type="http://schemas.openxmlformats.org/officeDocument/2006/relationships/image" Target="../media/image7.png"/><Relationship Id="rId7" Type="http://schemas.openxmlformats.org/officeDocument/2006/relationships/image" Target="../media/image8.png"/><Relationship Id="rId1" Type="http://schemas.openxmlformats.org/officeDocument/2006/relationships/slideLayout" Target="../slideLayouts/slideLayout18.xml"/><Relationship Id="rId2" Type="http://schemas.openxmlformats.org/officeDocument/2006/relationships/notesSlide" Target="../notesSlides/notesSlide25.xml"/></Relationships>
</file>

<file path=ppt/slides/_rels/slide28.xml.rels><?xml version="1.0" encoding="UTF-8" standalone="yes"?>
<Relationships xmlns="http://schemas.openxmlformats.org/package/2006/relationships"><Relationship Id="rId3" Type="http://schemas.openxmlformats.org/officeDocument/2006/relationships/image" Target="../media/image2.jpeg"/><Relationship Id="rId4" Type="http://schemas.openxmlformats.org/officeDocument/2006/relationships/image" Target="../media/image21.jpeg"/><Relationship Id="rId5" Type="http://schemas.openxmlformats.org/officeDocument/2006/relationships/image" Target="../media/image4.jpeg"/><Relationship Id="rId6" Type="http://schemas.openxmlformats.org/officeDocument/2006/relationships/image" Target="../media/image5.png"/><Relationship Id="rId7" Type="http://schemas.openxmlformats.org/officeDocument/2006/relationships/image" Target="../media/image6.png"/><Relationship Id="rId8" Type="http://schemas.openxmlformats.org/officeDocument/2006/relationships/image" Target="../media/image7.png"/><Relationship Id="rId9" Type="http://schemas.openxmlformats.org/officeDocument/2006/relationships/image" Target="../media/image8.png"/><Relationship Id="rId1" Type="http://schemas.openxmlformats.org/officeDocument/2006/relationships/slideLayout" Target="../slideLayouts/slideLayout2.xml"/><Relationship Id="rId2" Type="http://schemas.openxmlformats.org/officeDocument/2006/relationships/notesSlide" Target="../notesSlides/notesSlide26.xml"/></Relationships>
</file>

<file path=ppt/slides/_rels/slide29.xml.rels><?xml version="1.0" encoding="UTF-8" standalone="yes"?>
<Relationships xmlns="http://schemas.openxmlformats.org/package/2006/relationships"><Relationship Id="rId3" Type="http://schemas.openxmlformats.org/officeDocument/2006/relationships/image" Target="../media/image2.jpeg"/><Relationship Id="rId4" Type="http://schemas.openxmlformats.org/officeDocument/2006/relationships/image" Target="../media/image22.jpeg"/><Relationship Id="rId5" Type="http://schemas.openxmlformats.org/officeDocument/2006/relationships/image" Target="../media/image4.jpeg"/><Relationship Id="rId6" Type="http://schemas.openxmlformats.org/officeDocument/2006/relationships/image" Target="../media/image5.png"/><Relationship Id="rId7" Type="http://schemas.openxmlformats.org/officeDocument/2006/relationships/image" Target="../media/image6.png"/><Relationship Id="rId8" Type="http://schemas.openxmlformats.org/officeDocument/2006/relationships/image" Target="../media/image7.png"/><Relationship Id="rId9" Type="http://schemas.openxmlformats.org/officeDocument/2006/relationships/image" Target="../media/image8.png"/><Relationship Id="rId1" Type="http://schemas.openxmlformats.org/officeDocument/2006/relationships/slideLayout" Target="../slideLayouts/slideLayout2.xml"/><Relationship Id="rId2" Type="http://schemas.openxmlformats.org/officeDocument/2006/relationships/notesSlide" Target="../notesSlides/notesSlide2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slide" Target="slide21.xml"/><Relationship Id="rId3" Type="http://schemas.openxmlformats.org/officeDocument/2006/relationships/image" Target="../media/image9.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9.xml"/><Relationship Id="rId2" Type="http://schemas.openxmlformats.org/officeDocument/2006/relationships/notesSlide" Target="../notesSlides/notesSlide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9.xml"/><Relationship Id="rId2" Type="http://schemas.openxmlformats.org/officeDocument/2006/relationships/notesSlide" Target="../notesSlides/notesSlide3.xml"/><Relationship Id="rId3" Type="http://schemas.openxmlformats.org/officeDocument/2006/relationships/hyperlink" Target="http://www.corestandards.org/ELA-Literacy/RH/6-8/1/" TargetMode="Externa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9.xml"/><Relationship Id="rId2" Type="http://schemas.openxmlformats.org/officeDocument/2006/relationships/notesSlide" Target="../notesSlides/notesSlide4.xml"/><Relationship Id="rId3" Type="http://schemas.openxmlformats.org/officeDocument/2006/relationships/hyperlink" Target="http://www.mrdowling.com/702-augustus.html" TargetMode="Externa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0.xml"/><Relationship Id="rId2" Type="http://schemas.openxmlformats.org/officeDocument/2006/relationships/notesSlide" Target="../notesSlides/notesSlide5.xml"/></Relationships>
</file>

<file path=ppt/slides/_rels/slide8.xml.rels><?xml version="1.0" encoding="UTF-8" standalone="yes"?>
<Relationships xmlns="http://schemas.openxmlformats.org/package/2006/relationships"><Relationship Id="rId3" Type="http://schemas.openxmlformats.org/officeDocument/2006/relationships/image" Target="../media/image10.tiff"/><Relationship Id="rId4" Type="http://schemas.openxmlformats.org/officeDocument/2006/relationships/slide" Target="slide9.xml"/><Relationship Id="rId5" Type="http://schemas.openxmlformats.org/officeDocument/2006/relationships/image" Target="../media/image6.png"/><Relationship Id="rId6" Type="http://schemas.openxmlformats.org/officeDocument/2006/relationships/image" Target="../media/image7.png"/><Relationship Id="rId7" Type="http://schemas.openxmlformats.org/officeDocument/2006/relationships/image" Target="../media/image8.png"/><Relationship Id="rId8" Type="http://schemas.openxmlformats.org/officeDocument/2006/relationships/image" Target="../media/image11.tiff"/><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9.xml.rels><?xml version="1.0" encoding="UTF-8" standalone="yes"?>
<Relationships xmlns="http://schemas.openxmlformats.org/package/2006/relationships"><Relationship Id="rId3" Type="http://schemas.openxmlformats.org/officeDocument/2006/relationships/slide" Target="slide8.xml"/><Relationship Id="rId4" Type="http://schemas.openxmlformats.org/officeDocument/2006/relationships/slide" Target="slide10.xml"/><Relationship Id="rId5" Type="http://schemas.openxmlformats.org/officeDocument/2006/relationships/slide" Target="slide15.xml"/><Relationship Id="rId6" Type="http://schemas.openxmlformats.org/officeDocument/2006/relationships/slide" Target="slide18.xml"/><Relationship Id="rId7" Type="http://schemas.openxmlformats.org/officeDocument/2006/relationships/slide" Target="slide19.xml"/><Relationship Id="rId8" Type="http://schemas.openxmlformats.org/officeDocument/2006/relationships/slide" Target="slide20.xml"/><Relationship Id="rId9" Type="http://schemas.openxmlformats.org/officeDocument/2006/relationships/image" Target="../media/image6.png"/><Relationship Id="rId10" Type="http://schemas.openxmlformats.org/officeDocument/2006/relationships/image" Target="../media/image7.png"/><Relationship Id="rId11" Type="http://schemas.openxmlformats.org/officeDocument/2006/relationships/image" Target="../media/image8.png"/><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0" name="Picture 3"/>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0"/>
            <a:ext cx="1600200" cy="1839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291" name="Picture 4"/>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7662863" y="0"/>
            <a:ext cx="1481137" cy="1839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292" name="TextBox 5"/>
          <p:cNvSpPr txBox="1">
            <a:spLocks noChangeArrowheads="1"/>
          </p:cNvSpPr>
          <p:nvPr/>
        </p:nvSpPr>
        <p:spPr bwMode="auto">
          <a:xfrm>
            <a:off x="2247900" y="381000"/>
            <a:ext cx="4419600"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charset="0"/>
                <a:ea typeface="ＭＳ Ｐゴシック" charset="-128"/>
              </a:defRPr>
            </a:lvl1pPr>
            <a:lvl2pPr marL="742950" indent="-285750" eaLnBrk="0" hangingPunct="0">
              <a:defRPr>
                <a:solidFill>
                  <a:schemeClr val="tx1"/>
                </a:solidFill>
                <a:latin typeface="Calibri" charset="0"/>
                <a:ea typeface="ＭＳ Ｐゴシック" charset="-128"/>
              </a:defRPr>
            </a:lvl2pPr>
            <a:lvl3pPr marL="1143000" indent="-228600" eaLnBrk="0" hangingPunct="0">
              <a:defRPr>
                <a:solidFill>
                  <a:schemeClr val="tx1"/>
                </a:solidFill>
                <a:latin typeface="Calibri" charset="0"/>
                <a:ea typeface="ＭＳ Ｐゴシック" charset="-128"/>
              </a:defRPr>
            </a:lvl3pPr>
            <a:lvl4pPr marL="1600200" indent="-228600" eaLnBrk="0" hangingPunct="0">
              <a:defRPr>
                <a:solidFill>
                  <a:schemeClr val="tx1"/>
                </a:solidFill>
                <a:latin typeface="Calibri" charset="0"/>
                <a:ea typeface="ＭＳ Ｐゴシック" charset="-128"/>
              </a:defRPr>
            </a:lvl4pPr>
            <a:lvl5pPr marL="2057400" indent="-228600" eaLnBrk="0" hangingPunct="0">
              <a:defRPr>
                <a:solidFill>
                  <a:schemeClr val="tx1"/>
                </a:solidFill>
                <a:latin typeface="Calibri" charset="0"/>
                <a:ea typeface="ＭＳ Ｐゴシック" charset="-128"/>
              </a:defRPr>
            </a:lvl5pPr>
            <a:lvl6pPr marL="2514600" indent="-228600" eaLnBrk="0" fontAlgn="base" hangingPunct="0">
              <a:spcBef>
                <a:spcPct val="0"/>
              </a:spcBef>
              <a:spcAft>
                <a:spcPct val="0"/>
              </a:spcAft>
              <a:defRPr>
                <a:solidFill>
                  <a:schemeClr val="tx1"/>
                </a:solidFill>
                <a:latin typeface="Calibri" charset="0"/>
                <a:ea typeface="ＭＳ Ｐゴシック" charset="-128"/>
              </a:defRPr>
            </a:lvl6pPr>
            <a:lvl7pPr marL="2971800" indent="-228600" eaLnBrk="0" fontAlgn="base" hangingPunct="0">
              <a:spcBef>
                <a:spcPct val="0"/>
              </a:spcBef>
              <a:spcAft>
                <a:spcPct val="0"/>
              </a:spcAft>
              <a:defRPr>
                <a:solidFill>
                  <a:schemeClr val="tx1"/>
                </a:solidFill>
                <a:latin typeface="Calibri" charset="0"/>
                <a:ea typeface="ＭＳ Ｐゴシック" charset="-128"/>
              </a:defRPr>
            </a:lvl7pPr>
            <a:lvl8pPr marL="3429000" indent="-228600" eaLnBrk="0" fontAlgn="base" hangingPunct="0">
              <a:spcBef>
                <a:spcPct val="0"/>
              </a:spcBef>
              <a:spcAft>
                <a:spcPct val="0"/>
              </a:spcAft>
              <a:defRPr>
                <a:solidFill>
                  <a:schemeClr val="tx1"/>
                </a:solidFill>
                <a:latin typeface="Calibri" charset="0"/>
                <a:ea typeface="ＭＳ Ｐゴシック" charset="-128"/>
              </a:defRPr>
            </a:lvl8pPr>
            <a:lvl9pPr marL="3886200" indent="-228600" eaLnBrk="0" fontAlgn="base" hangingPunct="0">
              <a:spcBef>
                <a:spcPct val="0"/>
              </a:spcBef>
              <a:spcAft>
                <a:spcPct val="0"/>
              </a:spcAft>
              <a:defRPr>
                <a:solidFill>
                  <a:schemeClr val="tx1"/>
                </a:solidFill>
                <a:latin typeface="Calibri" charset="0"/>
                <a:ea typeface="ＭＳ Ｐゴシック" charset="-128"/>
              </a:defRPr>
            </a:lvl9pPr>
          </a:lstStyle>
          <a:p>
            <a:pPr algn="ctr" eaLnBrk="1" hangingPunct="1"/>
            <a:r>
              <a:rPr lang="en-US" sz="4000" i="1">
                <a:solidFill>
                  <a:schemeClr val="bg1"/>
                </a:solidFill>
              </a:rPr>
              <a:t>21</a:t>
            </a:r>
            <a:r>
              <a:rPr lang="en-US" sz="4000" i="1" baseline="30000">
                <a:solidFill>
                  <a:schemeClr val="bg1"/>
                </a:solidFill>
              </a:rPr>
              <a:t>st</a:t>
            </a:r>
            <a:r>
              <a:rPr lang="en-US" sz="4000" i="1">
                <a:solidFill>
                  <a:schemeClr val="bg1"/>
                </a:solidFill>
              </a:rPr>
              <a:t> Century Lessons</a:t>
            </a:r>
          </a:p>
        </p:txBody>
      </p:sp>
      <p:sp>
        <p:nvSpPr>
          <p:cNvPr id="12293" name="TextBox 6"/>
          <p:cNvSpPr txBox="1">
            <a:spLocks noChangeArrowheads="1"/>
          </p:cNvSpPr>
          <p:nvPr/>
        </p:nvSpPr>
        <p:spPr bwMode="auto">
          <a:xfrm>
            <a:off x="-76200" y="1905000"/>
            <a:ext cx="9296400" cy="144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charset="0"/>
                <a:ea typeface="ＭＳ Ｐゴシック" charset="-128"/>
              </a:defRPr>
            </a:lvl1pPr>
            <a:lvl2pPr marL="742950" indent="-285750" eaLnBrk="0" hangingPunct="0">
              <a:defRPr>
                <a:solidFill>
                  <a:schemeClr val="tx1"/>
                </a:solidFill>
                <a:latin typeface="Calibri" charset="0"/>
                <a:ea typeface="ＭＳ Ｐゴシック" charset="-128"/>
              </a:defRPr>
            </a:lvl2pPr>
            <a:lvl3pPr marL="1143000" indent="-228600" eaLnBrk="0" hangingPunct="0">
              <a:defRPr>
                <a:solidFill>
                  <a:schemeClr val="tx1"/>
                </a:solidFill>
                <a:latin typeface="Calibri" charset="0"/>
                <a:ea typeface="ＭＳ Ｐゴシック" charset="-128"/>
              </a:defRPr>
            </a:lvl3pPr>
            <a:lvl4pPr marL="1600200" indent="-228600" eaLnBrk="0" hangingPunct="0">
              <a:defRPr>
                <a:solidFill>
                  <a:schemeClr val="tx1"/>
                </a:solidFill>
                <a:latin typeface="Calibri" charset="0"/>
                <a:ea typeface="ＭＳ Ｐゴシック" charset="-128"/>
              </a:defRPr>
            </a:lvl4pPr>
            <a:lvl5pPr marL="2057400" indent="-228600" eaLnBrk="0" hangingPunct="0">
              <a:defRPr>
                <a:solidFill>
                  <a:schemeClr val="tx1"/>
                </a:solidFill>
                <a:latin typeface="Calibri" charset="0"/>
                <a:ea typeface="ＭＳ Ｐゴシック" charset="-128"/>
              </a:defRPr>
            </a:lvl5pPr>
            <a:lvl6pPr marL="2514600" indent="-228600" eaLnBrk="0" fontAlgn="base" hangingPunct="0">
              <a:spcBef>
                <a:spcPct val="0"/>
              </a:spcBef>
              <a:spcAft>
                <a:spcPct val="0"/>
              </a:spcAft>
              <a:defRPr>
                <a:solidFill>
                  <a:schemeClr val="tx1"/>
                </a:solidFill>
                <a:latin typeface="Calibri" charset="0"/>
                <a:ea typeface="ＭＳ Ｐゴシック" charset="-128"/>
              </a:defRPr>
            </a:lvl6pPr>
            <a:lvl7pPr marL="2971800" indent="-228600" eaLnBrk="0" fontAlgn="base" hangingPunct="0">
              <a:spcBef>
                <a:spcPct val="0"/>
              </a:spcBef>
              <a:spcAft>
                <a:spcPct val="0"/>
              </a:spcAft>
              <a:defRPr>
                <a:solidFill>
                  <a:schemeClr val="tx1"/>
                </a:solidFill>
                <a:latin typeface="Calibri" charset="0"/>
                <a:ea typeface="ＭＳ Ｐゴシック" charset="-128"/>
              </a:defRPr>
            </a:lvl7pPr>
            <a:lvl8pPr marL="3429000" indent="-228600" eaLnBrk="0" fontAlgn="base" hangingPunct="0">
              <a:spcBef>
                <a:spcPct val="0"/>
              </a:spcBef>
              <a:spcAft>
                <a:spcPct val="0"/>
              </a:spcAft>
              <a:defRPr>
                <a:solidFill>
                  <a:schemeClr val="tx1"/>
                </a:solidFill>
                <a:latin typeface="Calibri" charset="0"/>
                <a:ea typeface="ＭＳ Ｐゴシック" charset="-128"/>
              </a:defRPr>
            </a:lvl8pPr>
            <a:lvl9pPr marL="3886200" indent="-228600" eaLnBrk="0" fontAlgn="base" hangingPunct="0">
              <a:spcBef>
                <a:spcPct val="0"/>
              </a:spcBef>
              <a:spcAft>
                <a:spcPct val="0"/>
              </a:spcAft>
              <a:defRPr>
                <a:solidFill>
                  <a:schemeClr val="tx1"/>
                </a:solidFill>
                <a:latin typeface="Calibri" charset="0"/>
                <a:ea typeface="ＭＳ Ｐゴシック" charset="-128"/>
              </a:defRPr>
            </a:lvl9pPr>
          </a:lstStyle>
          <a:p>
            <a:pPr algn="ctr" eaLnBrk="1" hangingPunct="1"/>
            <a:r>
              <a:rPr lang="en-US" sz="4400" i="1" dirty="0" smtClean="0">
                <a:solidFill>
                  <a:srgbClr val="FFFFFF"/>
                </a:solidFill>
              </a:rPr>
              <a:t>Roman Expansion: </a:t>
            </a:r>
          </a:p>
          <a:p>
            <a:pPr algn="ctr" eaLnBrk="1" hangingPunct="1"/>
            <a:r>
              <a:rPr lang="en-US" sz="4400" i="1" dirty="0" smtClean="0">
                <a:solidFill>
                  <a:srgbClr val="FFFFFF"/>
                </a:solidFill>
              </a:rPr>
              <a:t>Caesar and Augustus</a:t>
            </a:r>
            <a:endParaRPr lang="en-US" sz="4400" i="1" dirty="0">
              <a:solidFill>
                <a:schemeClr val="bg1"/>
              </a:solidFill>
            </a:endParaRPr>
          </a:p>
        </p:txBody>
      </p:sp>
      <p:sp>
        <p:nvSpPr>
          <p:cNvPr id="12294" name="Rectangle 7"/>
          <p:cNvSpPr>
            <a:spLocks noChangeArrowheads="1"/>
          </p:cNvSpPr>
          <p:nvPr/>
        </p:nvSpPr>
        <p:spPr bwMode="auto">
          <a:xfrm>
            <a:off x="1828800" y="4043809"/>
            <a:ext cx="5334000" cy="1077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3200" b="1" i="1" u="sng" dirty="0">
                <a:solidFill>
                  <a:schemeClr val="bg1"/>
                </a:solidFill>
              </a:rPr>
              <a:t>Primary Lesson </a:t>
            </a:r>
            <a:r>
              <a:rPr lang="en-US" sz="3200" b="1" i="1" u="sng" dirty="0" err="1">
                <a:solidFill>
                  <a:schemeClr val="bg1"/>
                </a:solidFill>
              </a:rPr>
              <a:t>Designer(s</a:t>
            </a:r>
            <a:r>
              <a:rPr lang="en-US" sz="3200" b="1" i="1" u="sng" dirty="0">
                <a:solidFill>
                  <a:schemeClr val="bg1"/>
                </a:solidFill>
              </a:rPr>
              <a:t>)</a:t>
            </a:r>
            <a:r>
              <a:rPr lang="en-US" sz="3200" b="1" i="1" u="sng" dirty="0" smtClean="0">
                <a:solidFill>
                  <a:schemeClr val="bg1"/>
                </a:solidFill>
              </a:rPr>
              <a:t>:</a:t>
            </a:r>
            <a:endParaRPr lang="en-US" sz="3200" i="1" u="sng" dirty="0" smtClean="0">
              <a:solidFill>
                <a:schemeClr val="bg1"/>
              </a:solidFill>
            </a:endParaRPr>
          </a:p>
          <a:p>
            <a:pPr algn="ctr"/>
            <a:r>
              <a:rPr lang="en-US" sz="3200" i="1" dirty="0" smtClean="0">
                <a:solidFill>
                  <a:schemeClr val="bg1"/>
                </a:solidFill>
              </a:rPr>
              <a:t>Stephanie </a:t>
            </a:r>
            <a:r>
              <a:rPr lang="en-US" sz="3200" i="1" dirty="0" err="1" smtClean="0">
                <a:solidFill>
                  <a:schemeClr val="bg1"/>
                </a:solidFill>
              </a:rPr>
              <a:t>Toledano</a:t>
            </a:r>
            <a:endParaRPr lang="en-US" sz="2800" i="1" dirty="0">
              <a:solidFill>
                <a:schemeClr val="bg1"/>
              </a:solidFill>
            </a:endParaRPr>
          </a:p>
        </p:txBody>
      </p:sp>
      <p:pic>
        <p:nvPicPr>
          <p:cNvPr id="12295" name="Picture 8" descr="http://www.tbf.org/uploadedImages/Sub_Site/web_specials/The_Boston_Opportunity_Agenda/Boston-Public-Schools-logo.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5392738"/>
            <a:ext cx="1476375" cy="1047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296" name="Picture 10" descr="http://www.ilr.cornell.edu/creditInternships/internships/images/AFT_logo_1.pn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967663" y="5321300"/>
            <a:ext cx="1176337" cy="1111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297" name="Slide Number Placeholder 10"/>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Calibri" charset="0"/>
                <a:ea typeface="ＭＳ Ｐゴシック" charset="-128"/>
              </a:defRPr>
            </a:lvl1pPr>
            <a:lvl2pPr marL="742950" indent="-285750" eaLnBrk="0" hangingPunct="0">
              <a:defRPr>
                <a:solidFill>
                  <a:schemeClr val="tx1"/>
                </a:solidFill>
                <a:latin typeface="Calibri" charset="0"/>
                <a:ea typeface="ＭＳ Ｐゴシック" charset="-128"/>
              </a:defRPr>
            </a:lvl2pPr>
            <a:lvl3pPr marL="1143000" indent="-228600" eaLnBrk="0" hangingPunct="0">
              <a:defRPr>
                <a:solidFill>
                  <a:schemeClr val="tx1"/>
                </a:solidFill>
                <a:latin typeface="Calibri" charset="0"/>
                <a:ea typeface="ＭＳ Ｐゴシック" charset="-128"/>
              </a:defRPr>
            </a:lvl3pPr>
            <a:lvl4pPr marL="1600200" indent="-228600" eaLnBrk="0" hangingPunct="0">
              <a:defRPr>
                <a:solidFill>
                  <a:schemeClr val="tx1"/>
                </a:solidFill>
                <a:latin typeface="Calibri" charset="0"/>
                <a:ea typeface="ＭＳ Ｐゴシック" charset="-128"/>
              </a:defRPr>
            </a:lvl4pPr>
            <a:lvl5pPr marL="2057400" indent="-228600" eaLnBrk="0" hangingPunct="0">
              <a:defRPr>
                <a:solidFill>
                  <a:schemeClr val="tx1"/>
                </a:solidFill>
                <a:latin typeface="Calibri" charset="0"/>
                <a:ea typeface="ＭＳ Ｐゴシック" charset="-128"/>
              </a:defRPr>
            </a:lvl5pPr>
            <a:lvl6pPr marL="2514600" indent="-228600" eaLnBrk="0" fontAlgn="base" hangingPunct="0">
              <a:spcBef>
                <a:spcPct val="0"/>
              </a:spcBef>
              <a:spcAft>
                <a:spcPct val="0"/>
              </a:spcAft>
              <a:defRPr>
                <a:solidFill>
                  <a:schemeClr val="tx1"/>
                </a:solidFill>
                <a:latin typeface="Calibri" charset="0"/>
                <a:ea typeface="ＭＳ Ｐゴシック" charset="-128"/>
              </a:defRPr>
            </a:lvl6pPr>
            <a:lvl7pPr marL="2971800" indent="-228600" eaLnBrk="0" fontAlgn="base" hangingPunct="0">
              <a:spcBef>
                <a:spcPct val="0"/>
              </a:spcBef>
              <a:spcAft>
                <a:spcPct val="0"/>
              </a:spcAft>
              <a:defRPr>
                <a:solidFill>
                  <a:schemeClr val="tx1"/>
                </a:solidFill>
                <a:latin typeface="Calibri" charset="0"/>
                <a:ea typeface="ＭＳ Ｐゴシック" charset="-128"/>
              </a:defRPr>
            </a:lvl7pPr>
            <a:lvl8pPr marL="3429000" indent="-228600" eaLnBrk="0" fontAlgn="base" hangingPunct="0">
              <a:spcBef>
                <a:spcPct val="0"/>
              </a:spcBef>
              <a:spcAft>
                <a:spcPct val="0"/>
              </a:spcAft>
              <a:defRPr>
                <a:solidFill>
                  <a:schemeClr val="tx1"/>
                </a:solidFill>
                <a:latin typeface="Calibri" charset="0"/>
                <a:ea typeface="ＭＳ Ｐゴシック" charset="-128"/>
              </a:defRPr>
            </a:lvl8pPr>
            <a:lvl9pPr marL="3886200" indent="-228600" eaLnBrk="0" fontAlgn="base" hangingPunct="0">
              <a:spcBef>
                <a:spcPct val="0"/>
              </a:spcBef>
              <a:spcAft>
                <a:spcPct val="0"/>
              </a:spcAft>
              <a:defRPr>
                <a:solidFill>
                  <a:schemeClr val="tx1"/>
                </a:solidFill>
                <a:latin typeface="Calibri" charset="0"/>
                <a:ea typeface="ＭＳ Ｐゴシック" charset="-128"/>
              </a:defRPr>
            </a:lvl9pPr>
          </a:lstStyle>
          <a:p>
            <a:pPr algn="ctr" eaLnBrk="1" hangingPunct="1"/>
            <a:fld id="{8D3A75B6-2C32-4199-AD8C-ABF893494567}" type="slidenum">
              <a:rPr lang="en-US" smtClean="0">
                <a:solidFill>
                  <a:schemeClr val="bg1"/>
                </a:solidFill>
              </a:rPr>
              <a:pPr algn="ctr" eaLnBrk="1" hangingPunct="1"/>
              <a:t>1</a:t>
            </a:fld>
            <a:endParaRPr lang="en-US" smtClean="0">
              <a:solidFill>
                <a:schemeClr val="bg1"/>
              </a:solidFill>
            </a:endParaRPr>
          </a:p>
        </p:txBody>
      </p:sp>
      <p:grpSp>
        <p:nvGrpSpPr>
          <p:cNvPr id="12298" name="Group 9"/>
          <p:cNvGrpSpPr>
            <a:grpSpLocks/>
          </p:cNvGrpSpPr>
          <p:nvPr/>
        </p:nvGrpSpPr>
        <p:grpSpPr bwMode="auto">
          <a:xfrm>
            <a:off x="609600" y="6413500"/>
            <a:ext cx="7402513" cy="387350"/>
            <a:chOff x="609600" y="6414018"/>
            <a:chExt cx="7401771" cy="386725"/>
          </a:xfrm>
        </p:grpSpPr>
        <p:pic>
          <p:nvPicPr>
            <p:cNvPr id="12299" name="Picture 10" descr="blue.png"/>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4343400" y="6419332"/>
              <a:ext cx="1828800" cy="3691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300" name="Picture 11" descr="red.png"/>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rot="216847" flipV="1">
              <a:off x="6182571" y="6414018"/>
              <a:ext cx="1828800" cy="386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301" name="Picture 12" descr="black.png"/>
            <p:cNvPicPr>
              <a:picLocks noChangeAspect="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609600" y="6435574"/>
              <a:ext cx="1828800" cy="3637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Tree>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Page Title"/>
          <p:cNvSpPr>
            <a:spLocks noGrp="1"/>
          </p:cNvSpPr>
          <p:nvPr>
            <p:ph type="title" idx="4294967295"/>
          </p:nvPr>
        </p:nvSpPr>
        <p:spPr>
          <a:xfrm>
            <a:off x="152400" y="127000"/>
            <a:ext cx="8229600" cy="639763"/>
          </a:xfrm>
        </p:spPr>
        <p:txBody>
          <a:bodyPr/>
          <a:lstStyle/>
          <a:p>
            <a:pPr algn="l"/>
            <a:r>
              <a:rPr lang="en-US" sz="3200" b="1" dirty="0" smtClean="0">
                <a:solidFill>
                  <a:schemeClr val="bg1"/>
                </a:solidFill>
                <a:ea typeface="ＭＳ Ｐゴシック" charset="-128"/>
              </a:rPr>
              <a:t>Launch: Mission Details</a:t>
            </a:r>
          </a:p>
        </p:txBody>
      </p:sp>
      <p:sp>
        <p:nvSpPr>
          <p:cNvPr id="4" name="Agenda Link">
            <a:hlinkClick r:id="rId3" action="ppaction://hlinksldjump"/>
          </p:cNvPr>
          <p:cNvSpPr txBox="1"/>
          <p:nvPr/>
        </p:nvSpPr>
        <p:spPr>
          <a:xfrm>
            <a:off x="7696200" y="6016625"/>
            <a:ext cx="1016000" cy="419100"/>
          </a:xfrm>
          <a:prstGeom prst="rect">
            <a:avLst/>
          </a:prstGeom>
        </p:spPr>
        <p:txBody>
          <a:bodyPr wrap="none" anchor="ctr">
            <a:normAutofit/>
          </a:bodyPr>
          <a:lstStyle/>
          <a:p>
            <a:pPr fontAlgn="auto">
              <a:spcAft>
                <a:spcPts val="0"/>
              </a:spcAft>
              <a:defRPr/>
            </a:pPr>
            <a:r>
              <a:rPr lang="en-US" b="1" dirty="0">
                <a:solidFill>
                  <a:schemeClr val="bg1"/>
                </a:solidFill>
                <a:latin typeface="Perpetua" pitchFamily="18" charset="0"/>
                <a:ea typeface="+mj-ea"/>
                <a:cs typeface="+mj-cs"/>
              </a:rPr>
              <a:t>Agenda</a:t>
            </a:r>
          </a:p>
        </p:txBody>
      </p:sp>
      <p:sp>
        <p:nvSpPr>
          <p:cNvPr id="22532" name="Slide Number Placeholder 4"/>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Calibri" charset="0"/>
                <a:ea typeface="ＭＳ Ｐゴシック" charset="-128"/>
              </a:defRPr>
            </a:lvl1pPr>
            <a:lvl2pPr marL="742950" indent="-285750" eaLnBrk="0" hangingPunct="0">
              <a:defRPr>
                <a:solidFill>
                  <a:schemeClr val="tx1"/>
                </a:solidFill>
                <a:latin typeface="Calibri" charset="0"/>
                <a:ea typeface="ＭＳ Ｐゴシック" charset="-128"/>
              </a:defRPr>
            </a:lvl2pPr>
            <a:lvl3pPr marL="1143000" indent="-228600" eaLnBrk="0" hangingPunct="0">
              <a:defRPr>
                <a:solidFill>
                  <a:schemeClr val="tx1"/>
                </a:solidFill>
                <a:latin typeface="Calibri" charset="0"/>
                <a:ea typeface="ＭＳ Ｐゴシック" charset="-128"/>
              </a:defRPr>
            </a:lvl3pPr>
            <a:lvl4pPr marL="1600200" indent="-228600" eaLnBrk="0" hangingPunct="0">
              <a:defRPr>
                <a:solidFill>
                  <a:schemeClr val="tx1"/>
                </a:solidFill>
                <a:latin typeface="Calibri" charset="0"/>
                <a:ea typeface="ＭＳ Ｐゴシック" charset="-128"/>
              </a:defRPr>
            </a:lvl4pPr>
            <a:lvl5pPr marL="2057400" indent="-228600" eaLnBrk="0" hangingPunct="0">
              <a:defRPr>
                <a:solidFill>
                  <a:schemeClr val="tx1"/>
                </a:solidFill>
                <a:latin typeface="Calibri" charset="0"/>
                <a:ea typeface="ＭＳ Ｐゴシック" charset="-128"/>
              </a:defRPr>
            </a:lvl5pPr>
            <a:lvl6pPr marL="2514600" indent="-228600" eaLnBrk="0" fontAlgn="base" hangingPunct="0">
              <a:spcBef>
                <a:spcPct val="0"/>
              </a:spcBef>
              <a:spcAft>
                <a:spcPct val="0"/>
              </a:spcAft>
              <a:defRPr>
                <a:solidFill>
                  <a:schemeClr val="tx1"/>
                </a:solidFill>
                <a:latin typeface="Calibri" charset="0"/>
                <a:ea typeface="ＭＳ Ｐゴシック" charset="-128"/>
              </a:defRPr>
            </a:lvl6pPr>
            <a:lvl7pPr marL="2971800" indent="-228600" eaLnBrk="0" fontAlgn="base" hangingPunct="0">
              <a:spcBef>
                <a:spcPct val="0"/>
              </a:spcBef>
              <a:spcAft>
                <a:spcPct val="0"/>
              </a:spcAft>
              <a:defRPr>
                <a:solidFill>
                  <a:schemeClr val="tx1"/>
                </a:solidFill>
                <a:latin typeface="Calibri" charset="0"/>
                <a:ea typeface="ＭＳ Ｐゴシック" charset="-128"/>
              </a:defRPr>
            </a:lvl7pPr>
            <a:lvl8pPr marL="3429000" indent="-228600" eaLnBrk="0" fontAlgn="base" hangingPunct="0">
              <a:spcBef>
                <a:spcPct val="0"/>
              </a:spcBef>
              <a:spcAft>
                <a:spcPct val="0"/>
              </a:spcAft>
              <a:defRPr>
                <a:solidFill>
                  <a:schemeClr val="tx1"/>
                </a:solidFill>
                <a:latin typeface="Calibri" charset="0"/>
                <a:ea typeface="ＭＳ Ｐゴシック" charset="-128"/>
              </a:defRPr>
            </a:lvl8pPr>
            <a:lvl9pPr marL="3886200" indent="-228600" eaLnBrk="0" fontAlgn="base" hangingPunct="0">
              <a:spcBef>
                <a:spcPct val="0"/>
              </a:spcBef>
              <a:spcAft>
                <a:spcPct val="0"/>
              </a:spcAft>
              <a:defRPr>
                <a:solidFill>
                  <a:schemeClr val="tx1"/>
                </a:solidFill>
                <a:latin typeface="Calibri" charset="0"/>
                <a:ea typeface="ＭＳ Ｐゴシック" charset="-128"/>
              </a:defRPr>
            </a:lvl9pPr>
          </a:lstStyle>
          <a:p>
            <a:pPr algn="ctr" eaLnBrk="1" hangingPunct="1"/>
            <a:fld id="{3725B54C-F44E-4EB9-BDCB-F247EC3CCF5F}" type="slidenum">
              <a:rPr lang="en-US" smtClean="0">
                <a:solidFill>
                  <a:schemeClr val="bg1"/>
                </a:solidFill>
              </a:rPr>
              <a:pPr algn="ctr" eaLnBrk="1" hangingPunct="1"/>
              <a:t>10</a:t>
            </a:fld>
            <a:endParaRPr lang="en-US" smtClean="0">
              <a:solidFill>
                <a:schemeClr val="bg1"/>
              </a:solidFill>
            </a:endParaRPr>
          </a:p>
        </p:txBody>
      </p:sp>
      <p:sp>
        <p:nvSpPr>
          <p:cNvPr id="6" name="White Background"/>
          <p:cNvSpPr>
            <a:spLocks noChangeArrowheads="1"/>
          </p:cNvSpPr>
          <p:nvPr/>
        </p:nvSpPr>
        <p:spPr bwMode="auto">
          <a:xfrm>
            <a:off x="228600" y="766763"/>
            <a:ext cx="8686800" cy="4910137"/>
          </a:xfrm>
          <a:prstGeom prst="roundRect">
            <a:avLst>
              <a:gd name="adj" fmla="val 7954"/>
            </a:avLst>
          </a:prstGeom>
          <a:solidFill>
            <a:srgbClr val="000000"/>
          </a:solidFill>
          <a:ln w="38100">
            <a:solidFill>
              <a:srgbClr val="000000"/>
            </a:solidFill>
            <a:round/>
            <a:headEnd/>
            <a:tailEnd/>
          </a:ln>
        </p:spPr>
        <p:txBody>
          <a:bodyPr wrap="none" anchor="ctr"/>
          <a:lstStyle/>
          <a:p>
            <a:pPr>
              <a:defRPr/>
            </a:pPr>
            <a:endParaRPr lang="en-US" dirty="0"/>
          </a:p>
        </p:txBody>
      </p:sp>
      <p:grpSp>
        <p:nvGrpSpPr>
          <p:cNvPr id="22534" name="Group 7"/>
          <p:cNvGrpSpPr>
            <a:grpSpLocks/>
          </p:cNvGrpSpPr>
          <p:nvPr/>
        </p:nvGrpSpPr>
        <p:grpSpPr bwMode="auto">
          <a:xfrm>
            <a:off x="609600" y="6413500"/>
            <a:ext cx="7402513" cy="387350"/>
            <a:chOff x="609600" y="6414018"/>
            <a:chExt cx="7401771" cy="386725"/>
          </a:xfrm>
        </p:grpSpPr>
        <p:pic>
          <p:nvPicPr>
            <p:cNvPr id="22535" name="Picture 2" descr="blue.pn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4343400" y="6419332"/>
              <a:ext cx="1828800" cy="3691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2536" name="Picture 4" descr="red.png"/>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rot="216847" flipV="1">
              <a:off x="6182571" y="6414018"/>
              <a:ext cx="1828800" cy="386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2537" name="Picture 6" descr="black.png"/>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609600" y="6435574"/>
              <a:ext cx="1828800" cy="3637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10" name="Picture 9"/>
          <p:cNvPicPr>
            <a:picLocks noChangeAspect="1"/>
          </p:cNvPicPr>
          <p:nvPr/>
        </p:nvPicPr>
        <p:blipFill>
          <a:blip r:embed="rId7"/>
          <a:stretch>
            <a:fillRect/>
          </a:stretch>
        </p:blipFill>
        <p:spPr>
          <a:xfrm>
            <a:off x="457200" y="1143000"/>
            <a:ext cx="3143250" cy="4191000"/>
          </a:xfrm>
          <a:prstGeom prst="rect">
            <a:avLst/>
          </a:prstGeom>
        </p:spPr>
      </p:pic>
      <p:sp>
        <p:nvSpPr>
          <p:cNvPr id="11" name="TextBox 10"/>
          <p:cNvSpPr txBox="1"/>
          <p:nvPr/>
        </p:nvSpPr>
        <p:spPr>
          <a:xfrm>
            <a:off x="3600450" y="804863"/>
            <a:ext cx="5111750" cy="707886"/>
          </a:xfrm>
          <a:prstGeom prst="rect">
            <a:avLst/>
          </a:prstGeom>
          <a:noFill/>
        </p:spPr>
        <p:txBody>
          <a:bodyPr wrap="square" rtlCol="0">
            <a:spAutoFit/>
          </a:bodyPr>
          <a:lstStyle/>
          <a:p>
            <a:r>
              <a:rPr lang="en-US" sz="4000" dirty="0" smtClean="0">
                <a:solidFill>
                  <a:schemeClr val="bg1"/>
                </a:solidFill>
              </a:rPr>
              <a:t>Julius Caesar</a:t>
            </a:r>
            <a:endParaRPr lang="en-US" sz="4000" dirty="0">
              <a:solidFill>
                <a:schemeClr val="bg1"/>
              </a:solidFill>
            </a:endParaRPr>
          </a:p>
        </p:txBody>
      </p:sp>
      <p:sp>
        <p:nvSpPr>
          <p:cNvPr id="12" name="TextBox 11"/>
          <p:cNvSpPr txBox="1"/>
          <p:nvPr/>
        </p:nvSpPr>
        <p:spPr>
          <a:xfrm>
            <a:off x="3651250" y="1580346"/>
            <a:ext cx="5111750" cy="477054"/>
          </a:xfrm>
          <a:prstGeom prst="rect">
            <a:avLst/>
          </a:prstGeom>
          <a:noFill/>
        </p:spPr>
        <p:txBody>
          <a:bodyPr wrap="square" rtlCol="0">
            <a:spAutoFit/>
          </a:bodyPr>
          <a:lstStyle/>
          <a:p>
            <a:r>
              <a:rPr lang="en-US" sz="2500" b="1" u="sng" dirty="0" smtClean="0">
                <a:solidFill>
                  <a:srgbClr val="FFFFFF"/>
                </a:solidFill>
                <a:latin typeface="Arial"/>
                <a:cs typeface="Arial"/>
              </a:rPr>
              <a:t>Dates of Rule</a:t>
            </a:r>
            <a:r>
              <a:rPr lang="en-US" sz="2500" b="1" dirty="0" smtClean="0">
                <a:solidFill>
                  <a:srgbClr val="FFFFFF"/>
                </a:solidFill>
                <a:latin typeface="Arial"/>
                <a:cs typeface="Arial"/>
              </a:rPr>
              <a:t>: </a:t>
            </a:r>
            <a:r>
              <a:rPr lang="en-US" sz="2500" dirty="0" smtClean="0">
                <a:solidFill>
                  <a:srgbClr val="FFFFFF"/>
                </a:solidFill>
                <a:latin typeface="Arial"/>
                <a:cs typeface="Arial"/>
              </a:rPr>
              <a:t>49 BCE – 44 BCE</a:t>
            </a:r>
          </a:p>
        </p:txBody>
      </p:sp>
      <p:sp>
        <p:nvSpPr>
          <p:cNvPr id="13" name="TextBox 12"/>
          <p:cNvSpPr txBox="1"/>
          <p:nvPr/>
        </p:nvSpPr>
        <p:spPr>
          <a:xfrm>
            <a:off x="3651250" y="2178784"/>
            <a:ext cx="5060950" cy="1631216"/>
          </a:xfrm>
          <a:prstGeom prst="rect">
            <a:avLst/>
          </a:prstGeom>
          <a:noFill/>
        </p:spPr>
        <p:txBody>
          <a:bodyPr wrap="square" rtlCol="0">
            <a:spAutoFit/>
          </a:bodyPr>
          <a:lstStyle/>
          <a:p>
            <a:r>
              <a:rPr lang="en-US" sz="2500" b="1" u="sng" dirty="0" smtClean="0">
                <a:solidFill>
                  <a:srgbClr val="FFFFFF"/>
                </a:solidFill>
                <a:latin typeface="Arial"/>
                <a:cs typeface="Arial"/>
              </a:rPr>
              <a:t>Claim to Fame</a:t>
            </a:r>
            <a:r>
              <a:rPr lang="en-US" sz="2500" b="1" dirty="0" smtClean="0">
                <a:solidFill>
                  <a:srgbClr val="FFFFFF"/>
                </a:solidFill>
                <a:latin typeface="Arial"/>
                <a:cs typeface="Arial"/>
              </a:rPr>
              <a:t>:  </a:t>
            </a:r>
            <a:r>
              <a:rPr lang="en-US" sz="2500" dirty="0" smtClean="0">
                <a:solidFill>
                  <a:srgbClr val="FFFFFF"/>
                </a:solidFill>
                <a:latin typeface="Arial"/>
                <a:cs typeface="Arial"/>
              </a:rPr>
              <a:t>One of the greatest generals to ever live. Dramatically expanded Rome’s territory by conquering Gaul.</a:t>
            </a:r>
          </a:p>
        </p:txBody>
      </p:sp>
      <p:sp>
        <p:nvSpPr>
          <p:cNvPr id="14" name="TextBox 13"/>
          <p:cNvSpPr txBox="1"/>
          <p:nvPr/>
        </p:nvSpPr>
        <p:spPr>
          <a:xfrm>
            <a:off x="3651250" y="3810000"/>
            <a:ext cx="5060950" cy="2015936"/>
          </a:xfrm>
          <a:prstGeom prst="rect">
            <a:avLst/>
          </a:prstGeom>
          <a:noFill/>
        </p:spPr>
        <p:txBody>
          <a:bodyPr wrap="square" rtlCol="0">
            <a:spAutoFit/>
          </a:bodyPr>
          <a:lstStyle/>
          <a:p>
            <a:r>
              <a:rPr lang="en-US" sz="2500" b="1" u="sng" dirty="0" smtClean="0">
                <a:solidFill>
                  <a:srgbClr val="FFFFFF"/>
                </a:solidFill>
                <a:latin typeface="Arial"/>
                <a:cs typeface="Arial"/>
              </a:rPr>
              <a:t>Death</a:t>
            </a:r>
            <a:r>
              <a:rPr lang="en-US" sz="2500" b="1" dirty="0" smtClean="0">
                <a:solidFill>
                  <a:srgbClr val="FFFFFF"/>
                </a:solidFill>
                <a:latin typeface="Arial"/>
                <a:cs typeface="Arial"/>
              </a:rPr>
              <a:t>:  </a:t>
            </a:r>
            <a:r>
              <a:rPr lang="en-US" sz="2500" dirty="0" smtClean="0">
                <a:solidFill>
                  <a:srgbClr val="FFFFFF"/>
                </a:solidFill>
                <a:latin typeface="Arial"/>
                <a:cs typeface="Arial"/>
              </a:rPr>
              <a:t>Assassinated by a group of senators who wanted to take power away from this dictator and return it to the Senate.</a:t>
            </a:r>
            <a:endParaRPr lang="en-US" sz="2500" b="1" u="sng" dirty="0" smtClean="0">
              <a:solidFill>
                <a:srgbClr val="FFFFFF"/>
              </a:solidFill>
              <a:latin typeface="Arial"/>
              <a:cs typeface="Arial"/>
            </a:endParaRPr>
          </a:p>
          <a:p>
            <a:endParaRPr lang="en-US" sz="2500" dirty="0">
              <a:latin typeface="Arial"/>
              <a:cs typeface="Arial"/>
            </a:endParaRPr>
          </a:p>
        </p:txBody>
      </p:sp>
      <p:sp>
        <p:nvSpPr>
          <p:cNvPr id="15" name="Explosion 2 14"/>
          <p:cNvSpPr/>
          <p:nvPr/>
        </p:nvSpPr>
        <p:spPr>
          <a:xfrm>
            <a:off x="3270250" y="1143000"/>
            <a:ext cx="5111750" cy="4123403"/>
          </a:xfrm>
          <a:prstGeom prst="irregularSeal2">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600" dirty="0" smtClean="0">
                <a:latin typeface="Arial"/>
                <a:cs typeface="Arial"/>
              </a:rPr>
              <a:t>Caesar’s main focus is </a:t>
            </a:r>
            <a:r>
              <a:rPr lang="en-US" sz="2600" b="1" dirty="0" smtClean="0">
                <a:latin typeface="Arial"/>
                <a:cs typeface="Arial"/>
              </a:rPr>
              <a:t>expanding</a:t>
            </a:r>
            <a:r>
              <a:rPr lang="en-US" sz="2600" dirty="0" smtClean="0">
                <a:latin typeface="Arial"/>
                <a:cs typeface="Arial"/>
              </a:rPr>
              <a:t> the Roman Republic.</a:t>
            </a:r>
            <a:endParaRPr lang="en-US" sz="2600" dirty="0">
              <a:latin typeface="Arial"/>
              <a:cs typeface="Arial"/>
            </a:endParaRPr>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7" presetClass="entr" presetSubtype="0" fill="hold" grpId="0" nodeType="clickEffect">
                                  <p:stCondLst>
                                    <p:cond delay="0"/>
                                  </p:stCondLst>
                                  <p:iterate type="lt">
                                    <p:tmPct val="50000"/>
                                  </p:iterate>
                                  <p:childTnLst>
                                    <p:set>
                                      <p:cBhvr>
                                        <p:cTn id="6" dur="1" fill="hold">
                                          <p:stCondLst>
                                            <p:cond delay="0"/>
                                          </p:stCondLst>
                                        </p:cTn>
                                        <p:tgtEl>
                                          <p:spTgt spid="11"/>
                                        </p:tgtEl>
                                        <p:attrNameLst>
                                          <p:attrName>style.visibility</p:attrName>
                                        </p:attrNameLst>
                                      </p:cBhvr>
                                      <p:to>
                                        <p:strVal val="visible"/>
                                      </p:to>
                                    </p:set>
                                    <p:anim calcmode="discrete" valueType="clr">
                                      <p:cBhvr override="childStyle">
                                        <p:cTn id="7" dur="80"/>
                                        <p:tgtEl>
                                          <p:spTgt spid="11"/>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11"/>
                                        </p:tgtEl>
                                        <p:attrNameLst>
                                          <p:attrName>fillcolor</p:attrName>
                                        </p:attrNameLst>
                                      </p:cBhvr>
                                      <p:tavLst>
                                        <p:tav tm="0">
                                          <p:val>
                                            <p:clrVal>
                                              <a:schemeClr val="accent2"/>
                                            </p:clrVal>
                                          </p:val>
                                        </p:tav>
                                        <p:tav tm="50000">
                                          <p:val>
                                            <p:clrVal>
                                              <a:schemeClr val="hlink"/>
                                            </p:clrVal>
                                          </p:val>
                                        </p:tav>
                                      </p:tavLst>
                                    </p:anim>
                                    <p:set>
                                      <p:cBhvr>
                                        <p:cTn id="9" dur="80"/>
                                        <p:tgtEl>
                                          <p:spTgt spid="11"/>
                                        </p:tgtEl>
                                        <p:attrNameLst>
                                          <p:attrName>fill.type</p:attrName>
                                        </p:attrNameLst>
                                      </p:cBhvr>
                                      <p:to>
                                        <p:strVal val="solid"/>
                                      </p:to>
                                    </p:set>
                                  </p:childTnLst>
                                </p:cTn>
                              </p:par>
                            </p:childTnLst>
                          </p:cTn>
                        </p:par>
                      </p:childTnLst>
                    </p:cTn>
                  </p:par>
                  <p:par>
                    <p:cTn id="10" fill="hold">
                      <p:stCondLst>
                        <p:cond delay="indefinite"/>
                      </p:stCondLst>
                      <p:childTnLst>
                        <p:par>
                          <p:cTn id="11" fill="hold">
                            <p:stCondLst>
                              <p:cond delay="0"/>
                            </p:stCondLst>
                            <p:childTnLst>
                              <p:par>
                                <p:cTn id="12" presetID="2" presetClass="entr" presetSubtype="4" accel="50000" decel="50000" fill="hold" grpId="0" nodeType="clickEffect">
                                  <p:stCondLst>
                                    <p:cond delay="0"/>
                                  </p:stCondLst>
                                  <p:childTnLst>
                                    <p:set>
                                      <p:cBhvr>
                                        <p:cTn id="13" dur="1" fill="hold">
                                          <p:stCondLst>
                                            <p:cond delay="0"/>
                                          </p:stCondLst>
                                        </p:cTn>
                                        <p:tgtEl>
                                          <p:spTgt spid="12"/>
                                        </p:tgtEl>
                                        <p:attrNameLst>
                                          <p:attrName>style.visibility</p:attrName>
                                        </p:attrNameLst>
                                      </p:cBhvr>
                                      <p:to>
                                        <p:strVal val="visible"/>
                                      </p:to>
                                    </p:set>
                                    <p:anim calcmode="lin" valueType="num">
                                      <p:cBhvr additive="base">
                                        <p:cTn id="14" dur="500" fill="hold"/>
                                        <p:tgtEl>
                                          <p:spTgt spid="12"/>
                                        </p:tgtEl>
                                        <p:attrNameLst>
                                          <p:attrName>ppt_x</p:attrName>
                                        </p:attrNameLst>
                                      </p:cBhvr>
                                      <p:tavLst>
                                        <p:tav tm="0">
                                          <p:val>
                                            <p:strVal val="#ppt_x"/>
                                          </p:val>
                                        </p:tav>
                                        <p:tav tm="100000">
                                          <p:val>
                                            <p:strVal val="#ppt_x"/>
                                          </p:val>
                                        </p:tav>
                                      </p:tavLst>
                                    </p:anim>
                                    <p:anim calcmode="lin" valueType="num">
                                      <p:cBhvr additive="base">
                                        <p:cTn id="15"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2" presetClass="entr" presetSubtype="8" accel="50000" decel="50000" fill="hold" grpId="0" nodeType="clickEffect">
                                  <p:stCondLst>
                                    <p:cond delay="0"/>
                                  </p:stCondLst>
                                  <p:childTnLst>
                                    <p:set>
                                      <p:cBhvr>
                                        <p:cTn id="19" dur="1" fill="hold">
                                          <p:stCondLst>
                                            <p:cond delay="0"/>
                                          </p:stCondLst>
                                        </p:cTn>
                                        <p:tgtEl>
                                          <p:spTgt spid="13"/>
                                        </p:tgtEl>
                                        <p:attrNameLst>
                                          <p:attrName>style.visibility</p:attrName>
                                        </p:attrNameLst>
                                      </p:cBhvr>
                                      <p:to>
                                        <p:strVal val="visible"/>
                                      </p:to>
                                    </p:set>
                                    <p:anim calcmode="lin" valueType="num">
                                      <p:cBhvr additive="base">
                                        <p:cTn id="20" dur="500" fill="hold"/>
                                        <p:tgtEl>
                                          <p:spTgt spid="13"/>
                                        </p:tgtEl>
                                        <p:attrNameLst>
                                          <p:attrName>ppt_x</p:attrName>
                                        </p:attrNameLst>
                                      </p:cBhvr>
                                      <p:tavLst>
                                        <p:tav tm="0">
                                          <p:val>
                                            <p:strVal val="0-#ppt_w/2"/>
                                          </p:val>
                                        </p:tav>
                                        <p:tav tm="100000">
                                          <p:val>
                                            <p:strVal val="#ppt_x"/>
                                          </p:val>
                                        </p:tav>
                                      </p:tavLst>
                                    </p:anim>
                                    <p:anim calcmode="lin" valueType="num">
                                      <p:cBhvr additive="base">
                                        <p:cTn id="21" dur="500" fill="hold"/>
                                        <p:tgtEl>
                                          <p:spTgt spid="13"/>
                                        </p:tgtEl>
                                        <p:attrNameLst>
                                          <p:attrName>ppt_y</p:attrName>
                                        </p:attrNameLst>
                                      </p:cBhvr>
                                      <p:tavLst>
                                        <p:tav tm="0">
                                          <p:val>
                                            <p:strVal val="#ppt_y"/>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2" presetClass="entr" presetSubtype="2" accel="50000" decel="50000" fill="hold" grpId="0" nodeType="clickEffect">
                                  <p:stCondLst>
                                    <p:cond delay="0"/>
                                  </p:stCondLst>
                                  <p:childTnLst>
                                    <p:set>
                                      <p:cBhvr>
                                        <p:cTn id="25" dur="1" fill="hold">
                                          <p:stCondLst>
                                            <p:cond delay="0"/>
                                          </p:stCondLst>
                                        </p:cTn>
                                        <p:tgtEl>
                                          <p:spTgt spid="14"/>
                                        </p:tgtEl>
                                        <p:attrNameLst>
                                          <p:attrName>style.visibility</p:attrName>
                                        </p:attrNameLst>
                                      </p:cBhvr>
                                      <p:to>
                                        <p:strVal val="visible"/>
                                      </p:to>
                                    </p:set>
                                    <p:anim calcmode="lin" valueType="num">
                                      <p:cBhvr additive="base">
                                        <p:cTn id="26" dur="500" fill="hold"/>
                                        <p:tgtEl>
                                          <p:spTgt spid="14"/>
                                        </p:tgtEl>
                                        <p:attrNameLst>
                                          <p:attrName>ppt_x</p:attrName>
                                        </p:attrNameLst>
                                      </p:cBhvr>
                                      <p:tavLst>
                                        <p:tav tm="0">
                                          <p:val>
                                            <p:strVal val="1+#ppt_w/2"/>
                                          </p:val>
                                        </p:tav>
                                        <p:tav tm="100000">
                                          <p:val>
                                            <p:strVal val="#ppt_x"/>
                                          </p:val>
                                        </p:tav>
                                      </p:tavLst>
                                    </p:anim>
                                    <p:anim calcmode="lin" valueType="num">
                                      <p:cBhvr additive="base">
                                        <p:cTn id="27" dur="500" fill="hold"/>
                                        <p:tgtEl>
                                          <p:spTgt spid="14"/>
                                        </p:tgtEl>
                                        <p:attrNameLst>
                                          <p:attrName>ppt_y</p:attrName>
                                        </p:attrNameLst>
                                      </p:cBhvr>
                                      <p:tavLst>
                                        <p:tav tm="0">
                                          <p:val>
                                            <p:strVal val="#ppt_y"/>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51" presetClass="entr" presetSubtype="0" fill="hold" grpId="0" nodeType="clickEffect">
                                  <p:stCondLst>
                                    <p:cond delay="0"/>
                                  </p:stCondLst>
                                  <p:childTnLst>
                                    <p:set>
                                      <p:cBhvr>
                                        <p:cTn id="31" dur="1" fill="hold">
                                          <p:stCondLst>
                                            <p:cond delay="0"/>
                                          </p:stCondLst>
                                        </p:cTn>
                                        <p:tgtEl>
                                          <p:spTgt spid="15"/>
                                        </p:tgtEl>
                                        <p:attrNameLst>
                                          <p:attrName>style.visibility</p:attrName>
                                        </p:attrNameLst>
                                      </p:cBhvr>
                                      <p:to>
                                        <p:strVal val="visible"/>
                                      </p:to>
                                    </p:set>
                                    <p:animEffect transition="in" filter="fade">
                                      <p:cBhvr>
                                        <p:cTn id="32" dur="385" decel="100000"/>
                                        <p:tgtEl>
                                          <p:spTgt spid="15"/>
                                        </p:tgtEl>
                                      </p:cBhvr>
                                    </p:animEffect>
                                    <p:animScale>
                                      <p:cBhvr>
                                        <p:cTn id="33" dur="385" decel="100000"/>
                                        <p:tgtEl>
                                          <p:spTgt spid="15"/>
                                        </p:tgtEl>
                                      </p:cBhvr>
                                      <p:from x="10000" y="10000"/>
                                      <p:to x="200000" y="450000"/>
                                    </p:animScale>
                                    <p:animScale>
                                      <p:cBhvr>
                                        <p:cTn id="34" dur="615" accel="100000" fill="hold">
                                          <p:stCondLst>
                                            <p:cond delay="385"/>
                                          </p:stCondLst>
                                        </p:cTn>
                                        <p:tgtEl>
                                          <p:spTgt spid="15"/>
                                        </p:tgtEl>
                                      </p:cBhvr>
                                      <p:from x="200000" y="450000"/>
                                      <p:to x="100000" y="100000"/>
                                    </p:animScale>
                                    <p:set>
                                      <p:cBhvr>
                                        <p:cTn id="35" dur="385" fill="hold"/>
                                        <p:tgtEl>
                                          <p:spTgt spid="15"/>
                                        </p:tgtEl>
                                        <p:attrNameLst>
                                          <p:attrName>ppt_x</p:attrName>
                                        </p:attrNameLst>
                                      </p:cBhvr>
                                      <p:to>
                                        <p:strVal val="(0.5)"/>
                                      </p:to>
                                    </p:set>
                                    <p:anim from="(0.5)" to="(#ppt_x)" calcmode="lin" valueType="num">
                                      <p:cBhvr>
                                        <p:cTn id="36" dur="615" accel="100000" fill="hold">
                                          <p:stCondLst>
                                            <p:cond delay="385"/>
                                          </p:stCondLst>
                                        </p:cTn>
                                        <p:tgtEl>
                                          <p:spTgt spid="15"/>
                                        </p:tgtEl>
                                        <p:attrNameLst>
                                          <p:attrName>ppt_x</p:attrName>
                                        </p:attrNameLst>
                                      </p:cBhvr>
                                    </p:anim>
                                    <p:set>
                                      <p:cBhvr>
                                        <p:cTn id="37" dur="385" fill="hold"/>
                                        <p:tgtEl>
                                          <p:spTgt spid="15"/>
                                        </p:tgtEl>
                                        <p:attrNameLst>
                                          <p:attrName>ppt_y</p:attrName>
                                        </p:attrNameLst>
                                      </p:cBhvr>
                                      <p:to>
                                        <p:strVal val="(#ppt_y+0.4)"/>
                                      </p:to>
                                    </p:set>
                                    <p:anim from="(#ppt_y+0.4)" to="(#ppt_y)" calcmode="lin" valueType="num">
                                      <p:cBhvr>
                                        <p:cTn id="38" dur="615" accel="100000" fill="hold">
                                          <p:stCondLst>
                                            <p:cond delay="385"/>
                                          </p:stCondLst>
                                        </p:cTn>
                                        <p:tgtEl>
                                          <p:spTgt spid="15"/>
                                        </p:tgtEl>
                                        <p:attrNameLst>
                                          <p:attrName>ppt_y</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P spid="13" grpId="0"/>
      <p:bldP spid="14" grpId="0"/>
      <p:bldP spid="15"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Page Title"/>
          <p:cNvSpPr>
            <a:spLocks noGrp="1"/>
          </p:cNvSpPr>
          <p:nvPr>
            <p:ph type="title" idx="4294967295"/>
          </p:nvPr>
        </p:nvSpPr>
        <p:spPr>
          <a:xfrm>
            <a:off x="152400" y="127000"/>
            <a:ext cx="8229600" cy="639763"/>
          </a:xfrm>
        </p:spPr>
        <p:txBody>
          <a:bodyPr/>
          <a:lstStyle/>
          <a:p>
            <a:pPr algn="l"/>
            <a:r>
              <a:rPr lang="en-US" sz="3200" b="1" dirty="0" smtClean="0">
                <a:solidFill>
                  <a:schemeClr val="bg1"/>
                </a:solidFill>
                <a:ea typeface="ＭＳ Ｐゴシック" charset="-128"/>
              </a:rPr>
              <a:t>Launch: Mission Details</a:t>
            </a:r>
          </a:p>
        </p:txBody>
      </p:sp>
      <p:sp>
        <p:nvSpPr>
          <p:cNvPr id="4" name="Agenda Link">
            <a:hlinkClick r:id="rId3" action="ppaction://hlinksldjump"/>
          </p:cNvPr>
          <p:cNvSpPr txBox="1"/>
          <p:nvPr/>
        </p:nvSpPr>
        <p:spPr>
          <a:xfrm>
            <a:off x="7696200" y="6016625"/>
            <a:ext cx="1016000" cy="419100"/>
          </a:xfrm>
          <a:prstGeom prst="rect">
            <a:avLst/>
          </a:prstGeom>
        </p:spPr>
        <p:txBody>
          <a:bodyPr wrap="none" anchor="ctr">
            <a:normAutofit/>
          </a:bodyPr>
          <a:lstStyle/>
          <a:p>
            <a:pPr fontAlgn="auto">
              <a:spcAft>
                <a:spcPts val="0"/>
              </a:spcAft>
              <a:defRPr/>
            </a:pPr>
            <a:r>
              <a:rPr lang="en-US" b="1" dirty="0">
                <a:solidFill>
                  <a:schemeClr val="bg1"/>
                </a:solidFill>
                <a:latin typeface="Perpetua" pitchFamily="18" charset="0"/>
                <a:ea typeface="+mj-ea"/>
                <a:cs typeface="+mj-cs"/>
              </a:rPr>
              <a:t>Agenda</a:t>
            </a:r>
          </a:p>
        </p:txBody>
      </p:sp>
      <p:sp>
        <p:nvSpPr>
          <p:cNvPr id="22532" name="Slide Number Placeholder 4"/>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Calibri" charset="0"/>
                <a:ea typeface="ＭＳ Ｐゴシック" charset="-128"/>
              </a:defRPr>
            </a:lvl1pPr>
            <a:lvl2pPr marL="742950" indent="-285750" eaLnBrk="0" hangingPunct="0">
              <a:defRPr>
                <a:solidFill>
                  <a:schemeClr val="tx1"/>
                </a:solidFill>
                <a:latin typeface="Calibri" charset="0"/>
                <a:ea typeface="ＭＳ Ｐゴシック" charset="-128"/>
              </a:defRPr>
            </a:lvl2pPr>
            <a:lvl3pPr marL="1143000" indent="-228600" eaLnBrk="0" hangingPunct="0">
              <a:defRPr>
                <a:solidFill>
                  <a:schemeClr val="tx1"/>
                </a:solidFill>
                <a:latin typeface="Calibri" charset="0"/>
                <a:ea typeface="ＭＳ Ｐゴシック" charset="-128"/>
              </a:defRPr>
            </a:lvl3pPr>
            <a:lvl4pPr marL="1600200" indent="-228600" eaLnBrk="0" hangingPunct="0">
              <a:defRPr>
                <a:solidFill>
                  <a:schemeClr val="tx1"/>
                </a:solidFill>
                <a:latin typeface="Calibri" charset="0"/>
                <a:ea typeface="ＭＳ Ｐゴシック" charset="-128"/>
              </a:defRPr>
            </a:lvl4pPr>
            <a:lvl5pPr marL="2057400" indent="-228600" eaLnBrk="0" hangingPunct="0">
              <a:defRPr>
                <a:solidFill>
                  <a:schemeClr val="tx1"/>
                </a:solidFill>
                <a:latin typeface="Calibri" charset="0"/>
                <a:ea typeface="ＭＳ Ｐゴシック" charset="-128"/>
              </a:defRPr>
            </a:lvl5pPr>
            <a:lvl6pPr marL="2514600" indent="-228600" eaLnBrk="0" fontAlgn="base" hangingPunct="0">
              <a:spcBef>
                <a:spcPct val="0"/>
              </a:spcBef>
              <a:spcAft>
                <a:spcPct val="0"/>
              </a:spcAft>
              <a:defRPr>
                <a:solidFill>
                  <a:schemeClr val="tx1"/>
                </a:solidFill>
                <a:latin typeface="Calibri" charset="0"/>
                <a:ea typeface="ＭＳ Ｐゴシック" charset="-128"/>
              </a:defRPr>
            </a:lvl6pPr>
            <a:lvl7pPr marL="2971800" indent="-228600" eaLnBrk="0" fontAlgn="base" hangingPunct="0">
              <a:spcBef>
                <a:spcPct val="0"/>
              </a:spcBef>
              <a:spcAft>
                <a:spcPct val="0"/>
              </a:spcAft>
              <a:defRPr>
                <a:solidFill>
                  <a:schemeClr val="tx1"/>
                </a:solidFill>
                <a:latin typeface="Calibri" charset="0"/>
                <a:ea typeface="ＭＳ Ｐゴシック" charset="-128"/>
              </a:defRPr>
            </a:lvl7pPr>
            <a:lvl8pPr marL="3429000" indent="-228600" eaLnBrk="0" fontAlgn="base" hangingPunct="0">
              <a:spcBef>
                <a:spcPct val="0"/>
              </a:spcBef>
              <a:spcAft>
                <a:spcPct val="0"/>
              </a:spcAft>
              <a:defRPr>
                <a:solidFill>
                  <a:schemeClr val="tx1"/>
                </a:solidFill>
                <a:latin typeface="Calibri" charset="0"/>
                <a:ea typeface="ＭＳ Ｐゴシック" charset="-128"/>
              </a:defRPr>
            </a:lvl8pPr>
            <a:lvl9pPr marL="3886200" indent="-228600" eaLnBrk="0" fontAlgn="base" hangingPunct="0">
              <a:spcBef>
                <a:spcPct val="0"/>
              </a:spcBef>
              <a:spcAft>
                <a:spcPct val="0"/>
              </a:spcAft>
              <a:defRPr>
                <a:solidFill>
                  <a:schemeClr val="tx1"/>
                </a:solidFill>
                <a:latin typeface="Calibri" charset="0"/>
                <a:ea typeface="ＭＳ Ｐゴシック" charset="-128"/>
              </a:defRPr>
            </a:lvl9pPr>
          </a:lstStyle>
          <a:p>
            <a:pPr algn="ctr" eaLnBrk="1" hangingPunct="1"/>
            <a:fld id="{3725B54C-F44E-4EB9-BDCB-F247EC3CCF5F}" type="slidenum">
              <a:rPr lang="en-US" smtClean="0">
                <a:solidFill>
                  <a:schemeClr val="bg1"/>
                </a:solidFill>
              </a:rPr>
              <a:pPr algn="ctr" eaLnBrk="1" hangingPunct="1"/>
              <a:t>11</a:t>
            </a:fld>
            <a:endParaRPr lang="en-US" smtClean="0">
              <a:solidFill>
                <a:schemeClr val="bg1"/>
              </a:solidFill>
            </a:endParaRPr>
          </a:p>
        </p:txBody>
      </p:sp>
      <p:sp>
        <p:nvSpPr>
          <p:cNvPr id="6" name="White Background"/>
          <p:cNvSpPr>
            <a:spLocks noChangeArrowheads="1"/>
          </p:cNvSpPr>
          <p:nvPr/>
        </p:nvSpPr>
        <p:spPr bwMode="auto">
          <a:xfrm>
            <a:off x="228600" y="766763"/>
            <a:ext cx="8686800" cy="4910137"/>
          </a:xfrm>
          <a:prstGeom prst="roundRect">
            <a:avLst>
              <a:gd name="adj" fmla="val 7954"/>
            </a:avLst>
          </a:prstGeom>
          <a:solidFill>
            <a:srgbClr val="000000"/>
          </a:solidFill>
          <a:ln w="38100">
            <a:solidFill>
              <a:srgbClr val="000000"/>
            </a:solidFill>
            <a:round/>
            <a:headEnd/>
            <a:tailEnd/>
          </a:ln>
        </p:spPr>
        <p:txBody>
          <a:bodyPr wrap="none" anchor="ctr"/>
          <a:lstStyle/>
          <a:p>
            <a:pPr>
              <a:defRPr/>
            </a:pPr>
            <a:endParaRPr lang="en-US" dirty="0"/>
          </a:p>
        </p:txBody>
      </p:sp>
      <p:grpSp>
        <p:nvGrpSpPr>
          <p:cNvPr id="2" name="Group 7"/>
          <p:cNvGrpSpPr>
            <a:grpSpLocks/>
          </p:cNvGrpSpPr>
          <p:nvPr/>
        </p:nvGrpSpPr>
        <p:grpSpPr bwMode="auto">
          <a:xfrm>
            <a:off x="609600" y="6413500"/>
            <a:ext cx="7402513" cy="387350"/>
            <a:chOff x="609600" y="6414018"/>
            <a:chExt cx="7401771" cy="386725"/>
          </a:xfrm>
        </p:grpSpPr>
        <p:pic>
          <p:nvPicPr>
            <p:cNvPr id="22535" name="Picture 2" descr="blue.pn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4343400" y="6419332"/>
              <a:ext cx="1828800" cy="3691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2536" name="Picture 4" descr="red.png"/>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rot="216847" flipV="1">
              <a:off x="6182571" y="6414018"/>
              <a:ext cx="1828800" cy="386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2537" name="Picture 6" descr="black.png"/>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609600" y="6435574"/>
              <a:ext cx="1828800" cy="3637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11" name="TextBox 10"/>
          <p:cNvSpPr txBox="1"/>
          <p:nvPr/>
        </p:nvSpPr>
        <p:spPr>
          <a:xfrm>
            <a:off x="3651250" y="804863"/>
            <a:ext cx="5111750" cy="707886"/>
          </a:xfrm>
          <a:prstGeom prst="rect">
            <a:avLst/>
          </a:prstGeom>
          <a:noFill/>
        </p:spPr>
        <p:txBody>
          <a:bodyPr wrap="square" rtlCol="0">
            <a:spAutoFit/>
          </a:bodyPr>
          <a:lstStyle/>
          <a:p>
            <a:r>
              <a:rPr lang="en-US" sz="4000" dirty="0" smtClean="0">
                <a:solidFill>
                  <a:schemeClr val="bg1"/>
                </a:solidFill>
              </a:rPr>
              <a:t>Augustus</a:t>
            </a:r>
            <a:endParaRPr lang="en-US" sz="4000" dirty="0">
              <a:solidFill>
                <a:schemeClr val="bg1"/>
              </a:solidFill>
            </a:endParaRPr>
          </a:p>
        </p:txBody>
      </p:sp>
      <p:sp>
        <p:nvSpPr>
          <p:cNvPr id="12" name="TextBox 11"/>
          <p:cNvSpPr txBox="1"/>
          <p:nvPr/>
        </p:nvSpPr>
        <p:spPr>
          <a:xfrm>
            <a:off x="3651250" y="1427946"/>
            <a:ext cx="5111750" cy="477054"/>
          </a:xfrm>
          <a:prstGeom prst="rect">
            <a:avLst/>
          </a:prstGeom>
          <a:noFill/>
        </p:spPr>
        <p:txBody>
          <a:bodyPr wrap="square" rtlCol="0">
            <a:spAutoFit/>
          </a:bodyPr>
          <a:lstStyle/>
          <a:p>
            <a:r>
              <a:rPr lang="en-US" sz="2500" b="1" u="sng" dirty="0" smtClean="0">
                <a:solidFill>
                  <a:srgbClr val="FFFFFF"/>
                </a:solidFill>
                <a:latin typeface="Arial"/>
                <a:cs typeface="Arial"/>
              </a:rPr>
              <a:t>Dates of Rule</a:t>
            </a:r>
            <a:r>
              <a:rPr lang="en-US" sz="2500" b="1" dirty="0" smtClean="0">
                <a:solidFill>
                  <a:srgbClr val="FFFFFF"/>
                </a:solidFill>
                <a:latin typeface="Arial"/>
                <a:cs typeface="Arial"/>
              </a:rPr>
              <a:t>: </a:t>
            </a:r>
            <a:r>
              <a:rPr lang="en-US" sz="2500" dirty="0" smtClean="0">
                <a:solidFill>
                  <a:srgbClr val="FFFFFF"/>
                </a:solidFill>
                <a:latin typeface="Arial"/>
                <a:cs typeface="Arial"/>
              </a:rPr>
              <a:t>27 BCE – 14 CE</a:t>
            </a:r>
          </a:p>
        </p:txBody>
      </p:sp>
      <p:sp>
        <p:nvSpPr>
          <p:cNvPr id="13" name="TextBox 12"/>
          <p:cNvSpPr txBox="1"/>
          <p:nvPr/>
        </p:nvSpPr>
        <p:spPr>
          <a:xfrm>
            <a:off x="3651250" y="1905000"/>
            <a:ext cx="5060950" cy="2400657"/>
          </a:xfrm>
          <a:prstGeom prst="rect">
            <a:avLst/>
          </a:prstGeom>
          <a:noFill/>
        </p:spPr>
        <p:txBody>
          <a:bodyPr wrap="square" rtlCol="0">
            <a:spAutoFit/>
          </a:bodyPr>
          <a:lstStyle/>
          <a:p>
            <a:r>
              <a:rPr lang="en-US" sz="2500" b="1" u="sng" dirty="0" smtClean="0">
                <a:solidFill>
                  <a:srgbClr val="FFFFFF"/>
                </a:solidFill>
                <a:latin typeface="Arial"/>
                <a:cs typeface="Arial"/>
              </a:rPr>
              <a:t>Claim to Fame</a:t>
            </a:r>
            <a:r>
              <a:rPr lang="en-US" sz="2500" b="1" dirty="0" smtClean="0">
                <a:solidFill>
                  <a:srgbClr val="FFFFFF"/>
                </a:solidFill>
                <a:latin typeface="Arial"/>
                <a:cs typeface="Arial"/>
              </a:rPr>
              <a:t>:  </a:t>
            </a:r>
            <a:r>
              <a:rPr lang="en-US" sz="2500" dirty="0" smtClean="0">
                <a:solidFill>
                  <a:srgbClr val="FFFFFF"/>
                </a:solidFill>
                <a:latin typeface="Arial"/>
                <a:cs typeface="Arial"/>
              </a:rPr>
              <a:t>Adopted son of Caesar.  Defeated Caesar’s assassins, ended Rome’s civil war, and became the first emperor of Rome. Started the </a:t>
            </a:r>
            <a:r>
              <a:rPr lang="en-US" sz="2500" i="1" dirty="0" err="1" smtClean="0">
                <a:solidFill>
                  <a:srgbClr val="FFFFFF"/>
                </a:solidFill>
                <a:latin typeface="Arial"/>
                <a:cs typeface="Arial"/>
              </a:rPr>
              <a:t>Pax</a:t>
            </a:r>
            <a:r>
              <a:rPr lang="en-US" sz="2500" i="1" dirty="0" smtClean="0">
                <a:solidFill>
                  <a:srgbClr val="FFFFFF"/>
                </a:solidFill>
                <a:latin typeface="Arial"/>
                <a:cs typeface="Arial"/>
              </a:rPr>
              <a:t> </a:t>
            </a:r>
            <a:r>
              <a:rPr lang="en-US" sz="2500" i="1" dirty="0" err="1" smtClean="0">
                <a:solidFill>
                  <a:srgbClr val="FFFFFF"/>
                </a:solidFill>
                <a:latin typeface="Arial"/>
                <a:cs typeface="Arial"/>
              </a:rPr>
              <a:t>Romana</a:t>
            </a:r>
            <a:r>
              <a:rPr lang="en-US" sz="2500" dirty="0" smtClean="0">
                <a:solidFill>
                  <a:srgbClr val="FFFFFF"/>
                </a:solidFill>
                <a:latin typeface="Arial"/>
                <a:cs typeface="Arial"/>
              </a:rPr>
              <a:t>. </a:t>
            </a:r>
          </a:p>
        </p:txBody>
      </p:sp>
      <p:sp>
        <p:nvSpPr>
          <p:cNvPr id="14" name="TextBox 13"/>
          <p:cNvSpPr txBox="1"/>
          <p:nvPr/>
        </p:nvSpPr>
        <p:spPr>
          <a:xfrm>
            <a:off x="3651250" y="4243626"/>
            <a:ext cx="5060950" cy="1631216"/>
          </a:xfrm>
          <a:prstGeom prst="rect">
            <a:avLst/>
          </a:prstGeom>
          <a:noFill/>
        </p:spPr>
        <p:txBody>
          <a:bodyPr wrap="square" rtlCol="0">
            <a:spAutoFit/>
          </a:bodyPr>
          <a:lstStyle/>
          <a:p>
            <a:r>
              <a:rPr lang="en-US" sz="2500" b="1" u="sng" dirty="0" smtClean="0">
                <a:solidFill>
                  <a:srgbClr val="FFFFFF"/>
                </a:solidFill>
                <a:latin typeface="Arial"/>
                <a:cs typeface="Arial"/>
              </a:rPr>
              <a:t>Death</a:t>
            </a:r>
            <a:r>
              <a:rPr lang="en-US" sz="2500" b="1" dirty="0" smtClean="0">
                <a:solidFill>
                  <a:srgbClr val="FFFFFF"/>
                </a:solidFill>
                <a:latin typeface="Arial"/>
                <a:cs typeface="Arial"/>
              </a:rPr>
              <a:t>:  </a:t>
            </a:r>
            <a:r>
              <a:rPr lang="en-US" sz="2500" dirty="0" smtClean="0">
                <a:solidFill>
                  <a:srgbClr val="FFFFFF"/>
                </a:solidFill>
                <a:latin typeface="Arial"/>
                <a:cs typeface="Arial"/>
              </a:rPr>
              <a:t>Died at the old age of 75. Rumored that he was poisoned by his wife.</a:t>
            </a:r>
            <a:endParaRPr lang="en-US" sz="2500" b="1" u="sng" dirty="0" smtClean="0">
              <a:solidFill>
                <a:srgbClr val="FFFFFF"/>
              </a:solidFill>
              <a:latin typeface="Arial"/>
              <a:cs typeface="Arial"/>
            </a:endParaRPr>
          </a:p>
          <a:p>
            <a:endParaRPr lang="en-US" sz="2500" dirty="0">
              <a:latin typeface="Arial"/>
              <a:cs typeface="Arial"/>
            </a:endParaRPr>
          </a:p>
        </p:txBody>
      </p:sp>
      <p:pic>
        <p:nvPicPr>
          <p:cNvPr id="15" name="Picture 14"/>
          <p:cNvPicPr>
            <a:picLocks noChangeAspect="1"/>
          </p:cNvPicPr>
          <p:nvPr/>
        </p:nvPicPr>
        <p:blipFill>
          <a:blip r:embed="rId7"/>
          <a:stretch>
            <a:fillRect/>
          </a:stretch>
        </p:blipFill>
        <p:spPr>
          <a:xfrm>
            <a:off x="457200" y="1066799"/>
            <a:ext cx="3143250" cy="4236555"/>
          </a:xfrm>
          <a:prstGeom prst="rect">
            <a:avLst/>
          </a:prstGeom>
        </p:spPr>
      </p:pic>
      <p:sp>
        <p:nvSpPr>
          <p:cNvPr id="16" name="Rounded Rectangle 15"/>
          <p:cNvSpPr/>
          <p:nvPr/>
        </p:nvSpPr>
        <p:spPr>
          <a:xfrm>
            <a:off x="3778250" y="4343400"/>
            <a:ext cx="5060950" cy="1295400"/>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400" dirty="0" smtClean="0"/>
              <a:t>The </a:t>
            </a:r>
            <a:r>
              <a:rPr lang="en-US" sz="2400" i="1" dirty="0" err="1" smtClean="0"/>
              <a:t>Pax</a:t>
            </a:r>
            <a:r>
              <a:rPr lang="en-US" sz="2400" i="1" dirty="0" smtClean="0"/>
              <a:t> </a:t>
            </a:r>
            <a:r>
              <a:rPr lang="en-US" sz="2400" i="1" dirty="0" err="1" smtClean="0"/>
              <a:t>Romana</a:t>
            </a:r>
            <a:r>
              <a:rPr lang="en-US" sz="2400" dirty="0" smtClean="0"/>
              <a:t> means the Roman Peace. It was a 200 year period of relative peace started by Augustus.</a:t>
            </a:r>
            <a:endParaRPr lang="en-US" sz="2400" dirty="0"/>
          </a:p>
        </p:txBody>
      </p:sp>
      <p:sp>
        <p:nvSpPr>
          <p:cNvPr id="17" name="Explosion 2 16"/>
          <p:cNvSpPr/>
          <p:nvPr/>
        </p:nvSpPr>
        <p:spPr>
          <a:xfrm>
            <a:off x="3270250" y="1143000"/>
            <a:ext cx="5111750" cy="4123403"/>
          </a:xfrm>
          <a:prstGeom prst="irregularSeal2">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600" dirty="0" smtClean="0">
                <a:latin typeface="Arial"/>
                <a:cs typeface="Arial"/>
              </a:rPr>
              <a:t>Augustus’ main focus is </a:t>
            </a:r>
            <a:r>
              <a:rPr lang="en-US" sz="2600" b="1" dirty="0" smtClean="0">
                <a:latin typeface="Arial"/>
                <a:cs typeface="Arial"/>
              </a:rPr>
              <a:t>maintaining</a:t>
            </a:r>
            <a:r>
              <a:rPr lang="en-US" sz="2600" dirty="0" smtClean="0">
                <a:latin typeface="Arial"/>
                <a:cs typeface="Arial"/>
              </a:rPr>
              <a:t> the Roman Empire.</a:t>
            </a:r>
            <a:endParaRPr lang="en-US" sz="2600" dirty="0">
              <a:latin typeface="Arial"/>
              <a:cs typeface="Arial"/>
            </a:endParaRPr>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7" presetClass="entr" presetSubtype="0" fill="hold" grpId="0" nodeType="clickEffect">
                                  <p:stCondLst>
                                    <p:cond delay="0"/>
                                  </p:stCondLst>
                                  <p:iterate type="lt">
                                    <p:tmPct val="50000"/>
                                  </p:iterate>
                                  <p:childTnLst>
                                    <p:set>
                                      <p:cBhvr>
                                        <p:cTn id="6" dur="1" fill="hold">
                                          <p:stCondLst>
                                            <p:cond delay="0"/>
                                          </p:stCondLst>
                                        </p:cTn>
                                        <p:tgtEl>
                                          <p:spTgt spid="11"/>
                                        </p:tgtEl>
                                        <p:attrNameLst>
                                          <p:attrName>style.visibility</p:attrName>
                                        </p:attrNameLst>
                                      </p:cBhvr>
                                      <p:to>
                                        <p:strVal val="visible"/>
                                      </p:to>
                                    </p:set>
                                    <p:anim calcmode="discrete" valueType="clr">
                                      <p:cBhvr override="childStyle">
                                        <p:cTn id="7" dur="80"/>
                                        <p:tgtEl>
                                          <p:spTgt spid="11"/>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11"/>
                                        </p:tgtEl>
                                        <p:attrNameLst>
                                          <p:attrName>fillcolor</p:attrName>
                                        </p:attrNameLst>
                                      </p:cBhvr>
                                      <p:tavLst>
                                        <p:tav tm="0">
                                          <p:val>
                                            <p:clrVal>
                                              <a:schemeClr val="accent2"/>
                                            </p:clrVal>
                                          </p:val>
                                        </p:tav>
                                        <p:tav tm="50000">
                                          <p:val>
                                            <p:clrVal>
                                              <a:schemeClr val="hlink"/>
                                            </p:clrVal>
                                          </p:val>
                                        </p:tav>
                                      </p:tavLst>
                                    </p:anim>
                                    <p:set>
                                      <p:cBhvr>
                                        <p:cTn id="9" dur="80"/>
                                        <p:tgtEl>
                                          <p:spTgt spid="11"/>
                                        </p:tgtEl>
                                        <p:attrNameLst>
                                          <p:attrName>fill.type</p:attrName>
                                        </p:attrNameLst>
                                      </p:cBhvr>
                                      <p:to>
                                        <p:strVal val="solid"/>
                                      </p:to>
                                    </p:set>
                                  </p:childTnLst>
                                </p:cTn>
                              </p:par>
                            </p:childTnLst>
                          </p:cTn>
                        </p:par>
                      </p:childTnLst>
                    </p:cTn>
                  </p:par>
                  <p:par>
                    <p:cTn id="10" fill="hold">
                      <p:stCondLst>
                        <p:cond delay="indefinite"/>
                      </p:stCondLst>
                      <p:childTnLst>
                        <p:par>
                          <p:cTn id="11" fill="hold">
                            <p:stCondLst>
                              <p:cond delay="0"/>
                            </p:stCondLst>
                            <p:childTnLst>
                              <p:par>
                                <p:cTn id="12" presetID="2" presetClass="entr" presetSubtype="4" accel="50000" decel="50000" fill="hold" grpId="0" nodeType="clickEffect">
                                  <p:stCondLst>
                                    <p:cond delay="0"/>
                                  </p:stCondLst>
                                  <p:childTnLst>
                                    <p:set>
                                      <p:cBhvr>
                                        <p:cTn id="13" dur="1" fill="hold">
                                          <p:stCondLst>
                                            <p:cond delay="0"/>
                                          </p:stCondLst>
                                        </p:cTn>
                                        <p:tgtEl>
                                          <p:spTgt spid="12"/>
                                        </p:tgtEl>
                                        <p:attrNameLst>
                                          <p:attrName>style.visibility</p:attrName>
                                        </p:attrNameLst>
                                      </p:cBhvr>
                                      <p:to>
                                        <p:strVal val="visible"/>
                                      </p:to>
                                    </p:set>
                                    <p:anim calcmode="lin" valueType="num">
                                      <p:cBhvr additive="base">
                                        <p:cTn id="14" dur="500" fill="hold"/>
                                        <p:tgtEl>
                                          <p:spTgt spid="12"/>
                                        </p:tgtEl>
                                        <p:attrNameLst>
                                          <p:attrName>ppt_x</p:attrName>
                                        </p:attrNameLst>
                                      </p:cBhvr>
                                      <p:tavLst>
                                        <p:tav tm="0">
                                          <p:val>
                                            <p:strVal val="#ppt_x"/>
                                          </p:val>
                                        </p:tav>
                                        <p:tav tm="100000">
                                          <p:val>
                                            <p:strVal val="#ppt_x"/>
                                          </p:val>
                                        </p:tav>
                                      </p:tavLst>
                                    </p:anim>
                                    <p:anim calcmode="lin" valueType="num">
                                      <p:cBhvr additive="base">
                                        <p:cTn id="15"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2" presetClass="entr" presetSubtype="8" accel="50000" decel="50000" fill="hold" grpId="0" nodeType="clickEffect">
                                  <p:stCondLst>
                                    <p:cond delay="0"/>
                                  </p:stCondLst>
                                  <p:childTnLst>
                                    <p:set>
                                      <p:cBhvr>
                                        <p:cTn id="19" dur="1" fill="hold">
                                          <p:stCondLst>
                                            <p:cond delay="0"/>
                                          </p:stCondLst>
                                        </p:cTn>
                                        <p:tgtEl>
                                          <p:spTgt spid="13"/>
                                        </p:tgtEl>
                                        <p:attrNameLst>
                                          <p:attrName>style.visibility</p:attrName>
                                        </p:attrNameLst>
                                      </p:cBhvr>
                                      <p:to>
                                        <p:strVal val="visible"/>
                                      </p:to>
                                    </p:set>
                                    <p:anim calcmode="lin" valueType="num">
                                      <p:cBhvr additive="base">
                                        <p:cTn id="20" dur="500" fill="hold"/>
                                        <p:tgtEl>
                                          <p:spTgt spid="13"/>
                                        </p:tgtEl>
                                        <p:attrNameLst>
                                          <p:attrName>ppt_x</p:attrName>
                                        </p:attrNameLst>
                                      </p:cBhvr>
                                      <p:tavLst>
                                        <p:tav tm="0">
                                          <p:val>
                                            <p:strVal val="0-#ppt_w/2"/>
                                          </p:val>
                                        </p:tav>
                                        <p:tav tm="100000">
                                          <p:val>
                                            <p:strVal val="#ppt_x"/>
                                          </p:val>
                                        </p:tav>
                                      </p:tavLst>
                                    </p:anim>
                                    <p:anim calcmode="lin" valueType="num">
                                      <p:cBhvr additive="base">
                                        <p:cTn id="21" dur="500" fill="hold"/>
                                        <p:tgtEl>
                                          <p:spTgt spid="13"/>
                                        </p:tgtEl>
                                        <p:attrNameLst>
                                          <p:attrName>ppt_y</p:attrName>
                                        </p:attrNameLst>
                                      </p:cBhvr>
                                      <p:tavLst>
                                        <p:tav tm="0">
                                          <p:val>
                                            <p:strVal val="#ppt_y"/>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26" presetClass="entr" presetSubtype="0" fill="hold" grpId="0" nodeType="clickEffect">
                                  <p:stCondLst>
                                    <p:cond delay="0"/>
                                  </p:stCondLst>
                                  <p:childTnLst>
                                    <p:set>
                                      <p:cBhvr>
                                        <p:cTn id="25" dur="1" fill="hold">
                                          <p:stCondLst>
                                            <p:cond delay="0"/>
                                          </p:stCondLst>
                                        </p:cTn>
                                        <p:tgtEl>
                                          <p:spTgt spid="16"/>
                                        </p:tgtEl>
                                        <p:attrNameLst>
                                          <p:attrName>style.visibility</p:attrName>
                                        </p:attrNameLst>
                                      </p:cBhvr>
                                      <p:to>
                                        <p:strVal val="visible"/>
                                      </p:to>
                                    </p:set>
                                    <p:animEffect transition="in" filter="wipe(down)">
                                      <p:cBhvr>
                                        <p:cTn id="26" dur="290">
                                          <p:stCondLst>
                                            <p:cond delay="0"/>
                                          </p:stCondLst>
                                        </p:cTn>
                                        <p:tgtEl>
                                          <p:spTgt spid="16"/>
                                        </p:tgtEl>
                                      </p:cBhvr>
                                    </p:animEffect>
                                    <p:anim calcmode="lin" valueType="num">
                                      <p:cBhvr>
                                        <p:cTn id="27" dur="911" tmFilter="0,0; 0.14,0.36; 0.43,0.73; 0.71,0.91; 1.0,1.0">
                                          <p:stCondLst>
                                            <p:cond delay="0"/>
                                          </p:stCondLst>
                                        </p:cTn>
                                        <p:tgtEl>
                                          <p:spTgt spid="16"/>
                                        </p:tgtEl>
                                        <p:attrNameLst>
                                          <p:attrName>ppt_x</p:attrName>
                                        </p:attrNameLst>
                                      </p:cBhvr>
                                      <p:tavLst>
                                        <p:tav tm="0">
                                          <p:val>
                                            <p:strVal val="#ppt_x-0.25"/>
                                          </p:val>
                                        </p:tav>
                                        <p:tav tm="100000">
                                          <p:val>
                                            <p:strVal val="#ppt_x"/>
                                          </p:val>
                                        </p:tav>
                                      </p:tavLst>
                                    </p:anim>
                                    <p:anim calcmode="lin" valueType="num">
                                      <p:cBhvr>
                                        <p:cTn id="28" dur="332" tmFilter="0.0,0.0; 0.25,0.07; 0.50,0.2; 0.75,0.467; 1.0,1.0">
                                          <p:stCondLst>
                                            <p:cond delay="0"/>
                                          </p:stCondLst>
                                        </p:cTn>
                                        <p:tgtEl>
                                          <p:spTgt spid="16"/>
                                        </p:tgtEl>
                                        <p:attrNameLst>
                                          <p:attrName>ppt_y</p:attrName>
                                        </p:attrNameLst>
                                      </p:cBhvr>
                                      <p:tavLst>
                                        <p:tav tm="0" fmla="#ppt_y-sin(pi*$)/3">
                                          <p:val>
                                            <p:fltVal val="0.5"/>
                                          </p:val>
                                        </p:tav>
                                        <p:tav tm="100000">
                                          <p:val>
                                            <p:fltVal val="1"/>
                                          </p:val>
                                        </p:tav>
                                      </p:tavLst>
                                    </p:anim>
                                    <p:anim calcmode="lin" valueType="num">
                                      <p:cBhvr>
                                        <p:cTn id="29" dur="332" tmFilter="0, 0; 0.125,0.2665; 0.25,0.4; 0.375,0.465; 0.5,0.5;  0.625,0.535; 0.75,0.6; 0.875,0.7335; 1,1">
                                          <p:stCondLst>
                                            <p:cond delay="332"/>
                                          </p:stCondLst>
                                        </p:cTn>
                                        <p:tgtEl>
                                          <p:spTgt spid="16"/>
                                        </p:tgtEl>
                                        <p:attrNameLst>
                                          <p:attrName>ppt_y</p:attrName>
                                        </p:attrNameLst>
                                      </p:cBhvr>
                                      <p:tavLst>
                                        <p:tav tm="0" fmla="#ppt_y-sin(pi*$)/9">
                                          <p:val>
                                            <p:fltVal val="0"/>
                                          </p:val>
                                        </p:tav>
                                        <p:tav tm="100000">
                                          <p:val>
                                            <p:fltVal val="1"/>
                                          </p:val>
                                        </p:tav>
                                      </p:tavLst>
                                    </p:anim>
                                    <p:anim calcmode="lin" valueType="num">
                                      <p:cBhvr>
                                        <p:cTn id="30" dur="166" tmFilter="0, 0; 0.125,0.2665; 0.25,0.4; 0.375,0.465; 0.5,0.5;  0.625,0.535; 0.75,0.6; 0.875,0.7335; 1,1">
                                          <p:stCondLst>
                                            <p:cond delay="662"/>
                                          </p:stCondLst>
                                        </p:cTn>
                                        <p:tgtEl>
                                          <p:spTgt spid="16"/>
                                        </p:tgtEl>
                                        <p:attrNameLst>
                                          <p:attrName>ppt_y</p:attrName>
                                        </p:attrNameLst>
                                      </p:cBhvr>
                                      <p:tavLst>
                                        <p:tav tm="0" fmla="#ppt_y-sin(pi*$)/27">
                                          <p:val>
                                            <p:fltVal val="0"/>
                                          </p:val>
                                        </p:tav>
                                        <p:tav tm="100000">
                                          <p:val>
                                            <p:fltVal val="1"/>
                                          </p:val>
                                        </p:tav>
                                      </p:tavLst>
                                    </p:anim>
                                    <p:anim calcmode="lin" valueType="num">
                                      <p:cBhvr>
                                        <p:cTn id="31" dur="82" tmFilter="0, 0; 0.125,0.2665; 0.25,0.4; 0.375,0.465; 0.5,0.5;  0.625,0.535; 0.75,0.6; 0.875,0.7335; 1,1">
                                          <p:stCondLst>
                                            <p:cond delay="828"/>
                                          </p:stCondLst>
                                        </p:cTn>
                                        <p:tgtEl>
                                          <p:spTgt spid="16"/>
                                        </p:tgtEl>
                                        <p:attrNameLst>
                                          <p:attrName>ppt_y</p:attrName>
                                        </p:attrNameLst>
                                      </p:cBhvr>
                                      <p:tavLst>
                                        <p:tav tm="0" fmla="#ppt_y-sin(pi*$)/81">
                                          <p:val>
                                            <p:fltVal val="0"/>
                                          </p:val>
                                        </p:tav>
                                        <p:tav tm="100000">
                                          <p:val>
                                            <p:fltVal val="1"/>
                                          </p:val>
                                        </p:tav>
                                      </p:tavLst>
                                    </p:anim>
                                    <p:animScale>
                                      <p:cBhvr>
                                        <p:cTn id="32" dur="13">
                                          <p:stCondLst>
                                            <p:cond delay="325"/>
                                          </p:stCondLst>
                                        </p:cTn>
                                        <p:tgtEl>
                                          <p:spTgt spid="16"/>
                                        </p:tgtEl>
                                      </p:cBhvr>
                                      <p:to x="100000" y="60000"/>
                                    </p:animScale>
                                    <p:animScale>
                                      <p:cBhvr>
                                        <p:cTn id="33" dur="83" decel="50000">
                                          <p:stCondLst>
                                            <p:cond delay="338"/>
                                          </p:stCondLst>
                                        </p:cTn>
                                        <p:tgtEl>
                                          <p:spTgt spid="16"/>
                                        </p:tgtEl>
                                      </p:cBhvr>
                                      <p:to x="100000" y="100000"/>
                                    </p:animScale>
                                    <p:animScale>
                                      <p:cBhvr>
                                        <p:cTn id="34" dur="13">
                                          <p:stCondLst>
                                            <p:cond delay="656"/>
                                          </p:stCondLst>
                                        </p:cTn>
                                        <p:tgtEl>
                                          <p:spTgt spid="16"/>
                                        </p:tgtEl>
                                      </p:cBhvr>
                                      <p:to x="100000" y="80000"/>
                                    </p:animScale>
                                    <p:animScale>
                                      <p:cBhvr>
                                        <p:cTn id="35" dur="83" decel="50000">
                                          <p:stCondLst>
                                            <p:cond delay="669"/>
                                          </p:stCondLst>
                                        </p:cTn>
                                        <p:tgtEl>
                                          <p:spTgt spid="16"/>
                                        </p:tgtEl>
                                      </p:cBhvr>
                                      <p:to x="100000" y="100000"/>
                                    </p:animScale>
                                    <p:animScale>
                                      <p:cBhvr>
                                        <p:cTn id="36" dur="13">
                                          <p:stCondLst>
                                            <p:cond delay="821"/>
                                          </p:stCondLst>
                                        </p:cTn>
                                        <p:tgtEl>
                                          <p:spTgt spid="16"/>
                                        </p:tgtEl>
                                      </p:cBhvr>
                                      <p:to x="100000" y="90000"/>
                                    </p:animScale>
                                    <p:animScale>
                                      <p:cBhvr>
                                        <p:cTn id="37" dur="83" decel="50000">
                                          <p:stCondLst>
                                            <p:cond delay="834"/>
                                          </p:stCondLst>
                                        </p:cTn>
                                        <p:tgtEl>
                                          <p:spTgt spid="16"/>
                                        </p:tgtEl>
                                      </p:cBhvr>
                                      <p:to x="100000" y="100000"/>
                                    </p:animScale>
                                    <p:animScale>
                                      <p:cBhvr>
                                        <p:cTn id="38" dur="13">
                                          <p:stCondLst>
                                            <p:cond delay="904"/>
                                          </p:stCondLst>
                                        </p:cTn>
                                        <p:tgtEl>
                                          <p:spTgt spid="16"/>
                                        </p:tgtEl>
                                      </p:cBhvr>
                                      <p:to x="100000" y="95000"/>
                                    </p:animScale>
                                    <p:animScale>
                                      <p:cBhvr>
                                        <p:cTn id="39" dur="83" decel="50000">
                                          <p:stCondLst>
                                            <p:cond delay="917"/>
                                          </p:stCondLst>
                                        </p:cTn>
                                        <p:tgtEl>
                                          <p:spTgt spid="16"/>
                                        </p:tgtEl>
                                      </p:cBhvr>
                                      <p:to x="100000" y="100000"/>
                                    </p:animScale>
                                  </p:childTnLst>
                                </p:cTn>
                              </p:par>
                            </p:childTnLst>
                          </p:cTn>
                        </p:par>
                      </p:childTnLst>
                    </p:cTn>
                  </p:par>
                  <p:par>
                    <p:cTn id="40" fill="hold">
                      <p:stCondLst>
                        <p:cond delay="indefinite"/>
                      </p:stCondLst>
                      <p:childTnLst>
                        <p:par>
                          <p:cTn id="41" fill="hold">
                            <p:stCondLst>
                              <p:cond delay="0"/>
                            </p:stCondLst>
                            <p:childTnLst>
                              <p:par>
                                <p:cTn id="42" presetID="10" presetClass="exit" presetSubtype="0" fill="hold" grpId="1" nodeType="clickEffect">
                                  <p:stCondLst>
                                    <p:cond delay="0"/>
                                  </p:stCondLst>
                                  <p:childTnLst>
                                    <p:animEffect transition="out" filter="fade">
                                      <p:cBhvr>
                                        <p:cTn id="43" dur="500"/>
                                        <p:tgtEl>
                                          <p:spTgt spid="16"/>
                                        </p:tgtEl>
                                      </p:cBhvr>
                                    </p:animEffect>
                                    <p:set>
                                      <p:cBhvr>
                                        <p:cTn id="44" dur="1" fill="hold">
                                          <p:stCondLst>
                                            <p:cond delay="499"/>
                                          </p:stCondLst>
                                        </p:cTn>
                                        <p:tgtEl>
                                          <p:spTgt spid="16"/>
                                        </p:tgtEl>
                                        <p:attrNameLst>
                                          <p:attrName>style.visibility</p:attrName>
                                        </p:attrNameLst>
                                      </p:cBhvr>
                                      <p:to>
                                        <p:strVal val="hidden"/>
                                      </p:to>
                                    </p:set>
                                  </p:childTnLst>
                                </p:cTn>
                              </p:par>
                              <p:par>
                                <p:cTn id="45" presetID="2" presetClass="entr" presetSubtype="2" accel="50000" decel="50000" fill="hold" grpId="0" nodeType="withEffect">
                                  <p:stCondLst>
                                    <p:cond delay="0"/>
                                  </p:stCondLst>
                                  <p:childTnLst>
                                    <p:set>
                                      <p:cBhvr>
                                        <p:cTn id="46" dur="1" fill="hold">
                                          <p:stCondLst>
                                            <p:cond delay="0"/>
                                          </p:stCondLst>
                                        </p:cTn>
                                        <p:tgtEl>
                                          <p:spTgt spid="14"/>
                                        </p:tgtEl>
                                        <p:attrNameLst>
                                          <p:attrName>style.visibility</p:attrName>
                                        </p:attrNameLst>
                                      </p:cBhvr>
                                      <p:to>
                                        <p:strVal val="visible"/>
                                      </p:to>
                                    </p:set>
                                    <p:anim calcmode="lin" valueType="num">
                                      <p:cBhvr additive="base">
                                        <p:cTn id="47" dur="500" fill="hold"/>
                                        <p:tgtEl>
                                          <p:spTgt spid="14"/>
                                        </p:tgtEl>
                                        <p:attrNameLst>
                                          <p:attrName>ppt_x</p:attrName>
                                        </p:attrNameLst>
                                      </p:cBhvr>
                                      <p:tavLst>
                                        <p:tav tm="0">
                                          <p:val>
                                            <p:strVal val="1+#ppt_w/2"/>
                                          </p:val>
                                        </p:tav>
                                        <p:tav tm="100000">
                                          <p:val>
                                            <p:strVal val="#ppt_x"/>
                                          </p:val>
                                        </p:tav>
                                      </p:tavLst>
                                    </p:anim>
                                    <p:anim calcmode="lin" valueType="num">
                                      <p:cBhvr additive="base">
                                        <p:cTn id="48" dur="500" fill="hold"/>
                                        <p:tgtEl>
                                          <p:spTgt spid="14"/>
                                        </p:tgtEl>
                                        <p:attrNameLst>
                                          <p:attrName>ppt_y</p:attrName>
                                        </p:attrNameLst>
                                      </p:cBhvr>
                                      <p:tavLst>
                                        <p:tav tm="0">
                                          <p:val>
                                            <p:strVal val="#ppt_y"/>
                                          </p:val>
                                        </p:tav>
                                        <p:tav tm="100000">
                                          <p:val>
                                            <p:strVal val="#ppt_y"/>
                                          </p:val>
                                        </p:tav>
                                      </p:tavLst>
                                    </p:anim>
                                  </p:childTnLst>
                                </p:cTn>
                              </p:par>
                            </p:childTnLst>
                          </p:cTn>
                        </p:par>
                      </p:childTnLst>
                    </p:cTn>
                  </p:par>
                  <p:par>
                    <p:cTn id="49" fill="hold">
                      <p:stCondLst>
                        <p:cond delay="indefinite"/>
                      </p:stCondLst>
                      <p:childTnLst>
                        <p:par>
                          <p:cTn id="50" fill="hold">
                            <p:stCondLst>
                              <p:cond delay="0"/>
                            </p:stCondLst>
                            <p:childTnLst>
                              <p:par>
                                <p:cTn id="51" presetID="51" presetClass="entr" presetSubtype="0" fill="hold" grpId="0" nodeType="clickEffect">
                                  <p:stCondLst>
                                    <p:cond delay="0"/>
                                  </p:stCondLst>
                                  <p:childTnLst>
                                    <p:set>
                                      <p:cBhvr>
                                        <p:cTn id="52" dur="1" fill="hold">
                                          <p:stCondLst>
                                            <p:cond delay="0"/>
                                          </p:stCondLst>
                                        </p:cTn>
                                        <p:tgtEl>
                                          <p:spTgt spid="17"/>
                                        </p:tgtEl>
                                        <p:attrNameLst>
                                          <p:attrName>style.visibility</p:attrName>
                                        </p:attrNameLst>
                                      </p:cBhvr>
                                      <p:to>
                                        <p:strVal val="visible"/>
                                      </p:to>
                                    </p:set>
                                    <p:animEffect transition="in" filter="fade">
                                      <p:cBhvr>
                                        <p:cTn id="53" dur="385" decel="100000"/>
                                        <p:tgtEl>
                                          <p:spTgt spid="17"/>
                                        </p:tgtEl>
                                      </p:cBhvr>
                                    </p:animEffect>
                                    <p:animScale>
                                      <p:cBhvr>
                                        <p:cTn id="54" dur="385" decel="100000"/>
                                        <p:tgtEl>
                                          <p:spTgt spid="17"/>
                                        </p:tgtEl>
                                      </p:cBhvr>
                                      <p:from x="10000" y="10000"/>
                                      <p:to x="200000" y="450000"/>
                                    </p:animScale>
                                    <p:animScale>
                                      <p:cBhvr>
                                        <p:cTn id="55" dur="615" accel="100000" fill="hold">
                                          <p:stCondLst>
                                            <p:cond delay="385"/>
                                          </p:stCondLst>
                                        </p:cTn>
                                        <p:tgtEl>
                                          <p:spTgt spid="17"/>
                                        </p:tgtEl>
                                      </p:cBhvr>
                                      <p:from x="200000" y="450000"/>
                                      <p:to x="100000" y="100000"/>
                                    </p:animScale>
                                    <p:set>
                                      <p:cBhvr>
                                        <p:cTn id="56" dur="385" fill="hold"/>
                                        <p:tgtEl>
                                          <p:spTgt spid="17"/>
                                        </p:tgtEl>
                                        <p:attrNameLst>
                                          <p:attrName>ppt_x</p:attrName>
                                        </p:attrNameLst>
                                      </p:cBhvr>
                                      <p:to>
                                        <p:strVal val="(0.5)"/>
                                      </p:to>
                                    </p:set>
                                    <p:anim from="(0.5)" to="(#ppt_x)" calcmode="lin" valueType="num">
                                      <p:cBhvr>
                                        <p:cTn id="57" dur="615" accel="100000" fill="hold">
                                          <p:stCondLst>
                                            <p:cond delay="385"/>
                                          </p:stCondLst>
                                        </p:cTn>
                                        <p:tgtEl>
                                          <p:spTgt spid="17"/>
                                        </p:tgtEl>
                                        <p:attrNameLst>
                                          <p:attrName>ppt_x</p:attrName>
                                        </p:attrNameLst>
                                      </p:cBhvr>
                                    </p:anim>
                                    <p:set>
                                      <p:cBhvr>
                                        <p:cTn id="58" dur="385" fill="hold"/>
                                        <p:tgtEl>
                                          <p:spTgt spid="17"/>
                                        </p:tgtEl>
                                        <p:attrNameLst>
                                          <p:attrName>ppt_y</p:attrName>
                                        </p:attrNameLst>
                                      </p:cBhvr>
                                      <p:to>
                                        <p:strVal val="(#ppt_y+0.4)"/>
                                      </p:to>
                                    </p:set>
                                    <p:anim from="(#ppt_y+0.4)" to="(#ppt_y)" calcmode="lin" valueType="num">
                                      <p:cBhvr>
                                        <p:cTn id="59" dur="615" accel="100000" fill="hold">
                                          <p:stCondLst>
                                            <p:cond delay="385"/>
                                          </p:stCondLst>
                                        </p:cTn>
                                        <p:tgtEl>
                                          <p:spTgt spid="17"/>
                                        </p:tgtEl>
                                        <p:attrNameLst>
                                          <p:attrName>ppt_y</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P spid="13" grpId="0"/>
      <p:bldP spid="14" grpId="0"/>
      <p:bldP spid="16" grpId="0" animBg="1"/>
      <p:bldP spid="16" grpId="1" animBg="1"/>
      <p:bldP spid="17"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Page Title"/>
          <p:cNvSpPr>
            <a:spLocks noGrp="1"/>
          </p:cNvSpPr>
          <p:nvPr>
            <p:ph type="title" idx="4294967295"/>
          </p:nvPr>
        </p:nvSpPr>
        <p:spPr>
          <a:xfrm>
            <a:off x="152400" y="127000"/>
            <a:ext cx="8229600" cy="639763"/>
          </a:xfrm>
        </p:spPr>
        <p:txBody>
          <a:bodyPr/>
          <a:lstStyle/>
          <a:p>
            <a:pPr algn="l"/>
            <a:r>
              <a:rPr lang="en-US" sz="3200" b="1" dirty="0" smtClean="0">
                <a:solidFill>
                  <a:schemeClr val="bg1"/>
                </a:solidFill>
                <a:ea typeface="ＭＳ Ｐゴシック" charset="-128"/>
              </a:rPr>
              <a:t>Launch: Mission Details</a:t>
            </a:r>
          </a:p>
        </p:txBody>
      </p:sp>
      <p:sp>
        <p:nvSpPr>
          <p:cNvPr id="4" name="Agenda Link">
            <a:hlinkClick r:id="rId3" action="ppaction://hlinksldjump"/>
          </p:cNvPr>
          <p:cNvSpPr txBox="1"/>
          <p:nvPr/>
        </p:nvSpPr>
        <p:spPr>
          <a:xfrm>
            <a:off x="7696200" y="6016625"/>
            <a:ext cx="1016000" cy="419100"/>
          </a:xfrm>
          <a:prstGeom prst="rect">
            <a:avLst/>
          </a:prstGeom>
        </p:spPr>
        <p:txBody>
          <a:bodyPr wrap="none" anchor="ctr">
            <a:normAutofit/>
          </a:bodyPr>
          <a:lstStyle/>
          <a:p>
            <a:pPr fontAlgn="auto">
              <a:spcAft>
                <a:spcPts val="0"/>
              </a:spcAft>
              <a:defRPr/>
            </a:pPr>
            <a:r>
              <a:rPr lang="en-US" b="1" dirty="0">
                <a:solidFill>
                  <a:schemeClr val="bg1"/>
                </a:solidFill>
                <a:latin typeface="Perpetua" pitchFamily="18" charset="0"/>
                <a:ea typeface="+mj-ea"/>
                <a:cs typeface="+mj-cs"/>
              </a:rPr>
              <a:t>Agenda</a:t>
            </a:r>
          </a:p>
        </p:txBody>
      </p:sp>
      <p:sp>
        <p:nvSpPr>
          <p:cNvPr id="22532" name="Slide Number Placeholder 4"/>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Calibri" charset="0"/>
                <a:ea typeface="ＭＳ Ｐゴシック" charset="-128"/>
              </a:defRPr>
            </a:lvl1pPr>
            <a:lvl2pPr marL="742950" indent="-285750" eaLnBrk="0" hangingPunct="0">
              <a:defRPr>
                <a:solidFill>
                  <a:schemeClr val="tx1"/>
                </a:solidFill>
                <a:latin typeface="Calibri" charset="0"/>
                <a:ea typeface="ＭＳ Ｐゴシック" charset="-128"/>
              </a:defRPr>
            </a:lvl2pPr>
            <a:lvl3pPr marL="1143000" indent="-228600" eaLnBrk="0" hangingPunct="0">
              <a:defRPr>
                <a:solidFill>
                  <a:schemeClr val="tx1"/>
                </a:solidFill>
                <a:latin typeface="Calibri" charset="0"/>
                <a:ea typeface="ＭＳ Ｐゴシック" charset="-128"/>
              </a:defRPr>
            </a:lvl3pPr>
            <a:lvl4pPr marL="1600200" indent="-228600" eaLnBrk="0" hangingPunct="0">
              <a:defRPr>
                <a:solidFill>
                  <a:schemeClr val="tx1"/>
                </a:solidFill>
                <a:latin typeface="Calibri" charset="0"/>
                <a:ea typeface="ＭＳ Ｐゴシック" charset="-128"/>
              </a:defRPr>
            </a:lvl4pPr>
            <a:lvl5pPr marL="2057400" indent="-228600" eaLnBrk="0" hangingPunct="0">
              <a:defRPr>
                <a:solidFill>
                  <a:schemeClr val="tx1"/>
                </a:solidFill>
                <a:latin typeface="Calibri" charset="0"/>
                <a:ea typeface="ＭＳ Ｐゴシック" charset="-128"/>
              </a:defRPr>
            </a:lvl5pPr>
            <a:lvl6pPr marL="2514600" indent="-228600" eaLnBrk="0" fontAlgn="base" hangingPunct="0">
              <a:spcBef>
                <a:spcPct val="0"/>
              </a:spcBef>
              <a:spcAft>
                <a:spcPct val="0"/>
              </a:spcAft>
              <a:defRPr>
                <a:solidFill>
                  <a:schemeClr val="tx1"/>
                </a:solidFill>
                <a:latin typeface="Calibri" charset="0"/>
                <a:ea typeface="ＭＳ Ｐゴシック" charset="-128"/>
              </a:defRPr>
            </a:lvl6pPr>
            <a:lvl7pPr marL="2971800" indent="-228600" eaLnBrk="0" fontAlgn="base" hangingPunct="0">
              <a:spcBef>
                <a:spcPct val="0"/>
              </a:spcBef>
              <a:spcAft>
                <a:spcPct val="0"/>
              </a:spcAft>
              <a:defRPr>
                <a:solidFill>
                  <a:schemeClr val="tx1"/>
                </a:solidFill>
                <a:latin typeface="Calibri" charset="0"/>
                <a:ea typeface="ＭＳ Ｐゴシック" charset="-128"/>
              </a:defRPr>
            </a:lvl7pPr>
            <a:lvl8pPr marL="3429000" indent="-228600" eaLnBrk="0" fontAlgn="base" hangingPunct="0">
              <a:spcBef>
                <a:spcPct val="0"/>
              </a:spcBef>
              <a:spcAft>
                <a:spcPct val="0"/>
              </a:spcAft>
              <a:defRPr>
                <a:solidFill>
                  <a:schemeClr val="tx1"/>
                </a:solidFill>
                <a:latin typeface="Calibri" charset="0"/>
                <a:ea typeface="ＭＳ Ｐゴシック" charset="-128"/>
              </a:defRPr>
            </a:lvl8pPr>
            <a:lvl9pPr marL="3886200" indent="-228600" eaLnBrk="0" fontAlgn="base" hangingPunct="0">
              <a:spcBef>
                <a:spcPct val="0"/>
              </a:spcBef>
              <a:spcAft>
                <a:spcPct val="0"/>
              </a:spcAft>
              <a:defRPr>
                <a:solidFill>
                  <a:schemeClr val="tx1"/>
                </a:solidFill>
                <a:latin typeface="Calibri" charset="0"/>
                <a:ea typeface="ＭＳ Ｐゴシック" charset="-128"/>
              </a:defRPr>
            </a:lvl9pPr>
          </a:lstStyle>
          <a:p>
            <a:pPr algn="ctr" eaLnBrk="1" hangingPunct="1"/>
            <a:fld id="{3725B54C-F44E-4EB9-BDCB-F247EC3CCF5F}" type="slidenum">
              <a:rPr lang="en-US" smtClean="0">
                <a:solidFill>
                  <a:schemeClr val="bg1"/>
                </a:solidFill>
              </a:rPr>
              <a:pPr algn="ctr" eaLnBrk="1" hangingPunct="1"/>
              <a:t>12</a:t>
            </a:fld>
            <a:endParaRPr lang="en-US" smtClean="0">
              <a:solidFill>
                <a:schemeClr val="bg1"/>
              </a:solidFill>
            </a:endParaRPr>
          </a:p>
        </p:txBody>
      </p:sp>
      <p:sp>
        <p:nvSpPr>
          <p:cNvPr id="6" name="White Background"/>
          <p:cNvSpPr>
            <a:spLocks noChangeArrowheads="1"/>
          </p:cNvSpPr>
          <p:nvPr/>
        </p:nvSpPr>
        <p:spPr bwMode="auto">
          <a:xfrm>
            <a:off x="228600" y="804863"/>
            <a:ext cx="8686800" cy="4910137"/>
          </a:xfrm>
          <a:prstGeom prst="roundRect">
            <a:avLst>
              <a:gd name="adj" fmla="val 7954"/>
            </a:avLst>
          </a:prstGeom>
          <a:solidFill>
            <a:srgbClr val="000000"/>
          </a:solidFill>
          <a:ln w="38100">
            <a:solidFill>
              <a:srgbClr val="000000"/>
            </a:solidFill>
            <a:round/>
            <a:headEnd/>
            <a:tailEnd/>
          </a:ln>
        </p:spPr>
        <p:txBody>
          <a:bodyPr wrap="none" anchor="ctr"/>
          <a:lstStyle/>
          <a:p>
            <a:pPr>
              <a:defRPr/>
            </a:pPr>
            <a:endParaRPr lang="en-US"/>
          </a:p>
        </p:txBody>
      </p:sp>
      <p:grpSp>
        <p:nvGrpSpPr>
          <p:cNvPr id="2" name="Group 7"/>
          <p:cNvGrpSpPr>
            <a:grpSpLocks/>
          </p:cNvGrpSpPr>
          <p:nvPr/>
        </p:nvGrpSpPr>
        <p:grpSpPr bwMode="auto">
          <a:xfrm>
            <a:off x="609600" y="6413500"/>
            <a:ext cx="7402513" cy="387350"/>
            <a:chOff x="609600" y="6414018"/>
            <a:chExt cx="7401771" cy="386725"/>
          </a:xfrm>
        </p:grpSpPr>
        <p:pic>
          <p:nvPicPr>
            <p:cNvPr id="22535" name="Picture 2" descr="blue.pn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4343400" y="6419332"/>
              <a:ext cx="1828800" cy="3691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2536" name="Picture 4" descr="red.png"/>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rot="216847" flipV="1">
              <a:off x="6182571" y="6414018"/>
              <a:ext cx="1828800" cy="386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2537" name="Picture 6" descr="black.png"/>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609600" y="6435574"/>
              <a:ext cx="1828800" cy="3637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10" name="TextBox 9"/>
          <p:cNvSpPr txBox="1"/>
          <p:nvPr/>
        </p:nvSpPr>
        <p:spPr>
          <a:xfrm>
            <a:off x="228600" y="914400"/>
            <a:ext cx="8686800" cy="1477328"/>
          </a:xfrm>
          <a:prstGeom prst="rect">
            <a:avLst/>
          </a:prstGeom>
          <a:noFill/>
        </p:spPr>
        <p:txBody>
          <a:bodyPr wrap="square" rtlCol="0">
            <a:spAutoFit/>
          </a:bodyPr>
          <a:lstStyle/>
          <a:p>
            <a:r>
              <a:rPr lang="en-US" sz="4500" dirty="0" smtClean="0">
                <a:solidFill>
                  <a:srgbClr val="FFFFFF"/>
                </a:solidFill>
                <a:latin typeface="Arial"/>
                <a:cs typeface="Arial"/>
              </a:rPr>
              <a:t>Your mission, should you choose to accept it…</a:t>
            </a:r>
            <a:endParaRPr lang="en-US" sz="4500" dirty="0">
              <a:solidFill>
                <a:srgbClr val="FFFFFF"/>
              </a:solidFill>
              <a:latin typeface="Arial"/>
              <a:cs typeface="Arial"/>
            </a:endParaRPr>
          </a:p>
        </p:txBody>
      </p:sp>
      <p:pic>
        <p:nvPicPr>
          <p:cNvPr id="11" name="Picture 10"/>
          <p:cNvPicPr>
            <a:picLocks noChangeAspect="1"/>
          </p:cNvPicPr>
          <p:nvPr/>
        </p:nvPicPr>
        <p:blipFill>
          <a:blip r:embed="rId7"/>
          <a:stretch>
            <a:fillRect/>
          </a:stretch>
        </p:blipFill>
        <p:spPr>
          <a:xfrm>
            <a:off x="203200" y="2438400"/>
            <a:ext cx="2463800" cy="3289300"/>
          </a:xfrm>
          <a:prstGeom prst="rect">
            <a:avLst/>
          </a:prstGeom>
        </p:spPr>
      </p:pic>
      <p:sp>
        <p:nvSpPr>
          <p:cNvPr id="12" name="TextBox 11"/>
          <p:cNvSpPr txBox="1"/>
          <p:nvPr/>
        </p:nvSpPr>
        <p:spPr>
          <a:xfrm>
            <a:off x="2946400" y="2286000"/>
            <a:ext cx="5664200" cy="3323987"/>
          </a:xfrm>
          <a:prstGeom prst="rect">
            <a:avLst/>
          </a:prstGeom>
          <a:noFill/>
        </p:spPr>
        <p:txBody>
          <a:bodyPr wrap="square" rtlCol="0">
            <a:spAutoFit/>
          </a:bodyPr>
          <a:lstStyle/>
          <a:p>
            <a:pPr marL="6350" indent="-6350"/>
            <a:r>
              <a:rPr lang="en-US" sz="3000" dirty="0" smtClean="0">
                <a:solidFill>
                  <a:srgbClr val="FFFFFF"/>
                </a:solidFill>
                <a:latin typeface="Arial"/>
                <a:cs typeface="Arial"/>
              </a:rPr>
              <a:t>Julius Caesar and Augustus need your help.  They want to </a:t>
            </a:r>
            <a:r>
              <a:rPr lang="en-US" sz="3000" b="1" dirty="0" smtClean="0">
                <a:latin typeface="Arial"/>
                <a:cs typeface="Arial"/>
              </a:rPr>
              <a:t>expand</a:t>
            </a:r>
            <a:r>
              <a:rPr lang="en-US" sz="3000" b="1" dirty="0" smtClean="0">
                <a:solidFill>
                  <a:srgbClr val="FFFFFF"/>
                </a:solidFill>
                <a:latin typeface="Arial"/>
                <a:cs typeface="Arial"/>
              </a:rPr>
              <a:t> </a:t>
            </a:r>
            <a:r>
              <a:rPr lang="en-US" sz="3000" dirty="0" smtClean="0">
                <a:solidFill>
                  <a:srgbClr val="FFFFFF"/>
                </a:solidFill>
                <a:latin typeface="Arial"/>
                <a:cs typeface="Arial"/>
              </a:rPr>
              <a:t>the Roman Empire, but aren’t sure what the best way to do this is without being foiled by riots, assassins, or enemy armies.</a:t>
            </a:r>
          </a:p>
        </p:txBody>
      </p:sp>
      <p:sp>
        <p:nvSpPr>
          <p:cNvPr id="14" name="TextBox 13"/>
          <p:cNvSpPr txBox="1"/>
          <p:nvPr/>
        </p:nvSpPr>
        <p:spPr>
          <a:xfrm>
            <a:off x="2971800" y="3200400"/>
            <a:ext cx="1778000" cy="553998"/>
          </a:xfrm>
          <a:prstGeom prst="rect">
            <a:avLst/>
          </a:prstGeom>
          <a:noFill/>
        </p:spPr>
        <p:txBody>
          <a:bodyPr wrap="square" rtlCol="0">
            <a:spAutoFit/>
          </a:bodyPr>
          <a:lstStyle/>
          <a:p>
            <a:r>
              <a:rPr lang="en-US" sz="3000" b="1" dirty="0" smtClean="0">
                <a:solidFill>
                  <a:schemeClr val="bg1"/>
                </a:solidFill>
                <a:latin typeface="Arial"/>
                <a:cs typeface="Arial"/>
              </a:rPr>
              <a:t>expand</a:t>
            </a:r>
            <a:endParaRPr lang="en-US" sz="3000" b="1" dirty="0">
              <a:solidFill>
                <a:schemeClr val="bg1"/>
              </a:solidFill>
              <a:latin typeface="Arial"/>
              <a:cs typeface="Arial"/>
            </a:endParaRPr>
          </a:p>
        </p:txBody>
      </p:sp>
      <p:sp>
        <p:nvSpPr>
          <p:cNvPr id="15" name="Rounded Rectangle 14"/>
          <p:cNvSpPr/>
          <p:nvPr/>
        </p:nvSpPr>
        <p:spPr>
          <a:xfrm>
            <a:off x="2921000" y="4724400"/>
            <a:ext cx="3860800" cy="1524000"/>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500" dirty="0" smtClean="0">
                <a:latin typeface="Arial"/>
                <a:cs typeface="Arial"/>
              </a:rPr>
              <a:t>When you’re </a:t>
            </a:r>
            <a:r>
              <a:rPr lang="en-US" sz="2500" b="1" dirty="0" smtClean="0">
                <a:solidFill>
                  <a:schemeClr val="tx1"/>
                </a:solidFill>
                <a:latin typeface="Arial"/>
                <a:cs typeface="Arial"/>
              </a:rPr>
              <a:t>foiled</a:t>
            </a:r>
            <a:r>
              <a:rPr lang="en-US" sz="2500" dirty="0" smtClean="0">
                <a:latin typeface="Arial"/>
                <a:cs typeface="Arial"/>
              </a:rPr>
              <a:t>, you’re defeated or stopped by something.</a:t>
            </a:r>
            <a:endParaRPr lang="en-US" sz="2500" dirty="0">
              <a:latin typeface="Arial"/>
              <a:cs typeface="Arial"/>
            </a:endParaRPr>
          </a:p>
        </p:txBody>
      </p:sp>
      <p:cxnSp>
        <p:nvCxnSpPr>
          <p:cNvPr id="17" name="Straight Connector 16"/>
          <p:cNvCxnSpPr/>
          <p:nvPr/>
        </p:nvCxnSpPr>
        <p:spPr>
          <a:xfrm>
            <a:off x="7010400" y="4648200"/>
            <a:ext cx="935903" cy="1588"/>
          </a:xfrm>
          <a:prstGeom prst="line">
            <a:avLst/>
          </a:prstGeom>
        </p:spPr>
        <p:style>
          <a:lnRef idx="2">
            <a:schemeClr val="accent1"/>
          </a:lnRef>
          <a:fillRef idx="0">
            <a:schemeClr val="accent1"/>
          </a:fillRef>
          <a:effectRef idx="1">
            <a:schemeClr val="accent1"/>
          </a:effectRef>
          <a:fontRef idx="minor">
            <a:schemeClr val="tx1"/>
          </a:fontRef>
        </p:style>
      </p:cxnSp>
      <p:sp>
        <p:nvSpPr>
          <p:cNvPr id="18" name="TextBox 17"/>
          <p:cNvSpPr txBox="1"/>
          <p:nvPr/>
        </p:nvSpPr>
        <p:spPr>
          <a:xfrm>
            <a:off x="2971800" y="3200400"/>
            <a:ext cx="1778000" cy="553998"/>
          </a:xfrm>
          <a:prstGeom prst="rect">
            <a:avLst/>
          </a:prstGeom>
          <a:noFill/>
        </p:spPr>
        <p:txBody>
          <a:bodyPr wrap="square" rtlCol="0">
            <a:spAutoFit/>
          </a:bodyPr>
          <a:lstStyle/>
          <a:p>
            <a:r>
              <a:rPr lang="en-US" sz="3000" b="1" dirty="0" smtClean="0">
                <a:solidFill>
                  <a:schemeClr val="bg1"/>
                </a:solidFill>
                <a:latin typeface="Arial"/>
                <a:cs typeface="Arial"/>
              </a:rPr>
              <a:t>expand</a:t>
            </a:r>
            <a:endParaRPr lang="en-US" sz="3000" b="1" dirty="0">
              <a:solidFill>
                <a:schemeClr val="bg1"/>
              </a:solidFill>
              <a:latin typeface="Arial"/>
              <a:cs typeface="Arial"/>
            </a:endParaRPr>
          </a:p>
        </p:txBody>
      </p:sp>
      <p:sp>
        <p:nvSpPr>
          <p:cNvPr id="19" name="Explosion 1 18"/>
          <p:cNvSpPr/>
          <p:nvPr/>
        </p:nvSpPr>
        <p:spPr>
          <a:xfrm>
            <a:off x="457200" y="536575"/>
            <a:ext cx="7543800" cy="5956300"/>
          </a:xfrm>
          <a:prstGeom prst="irregularSeal1">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800" b="1" u="sng" dirty="0" smtClean="0"/>
              <a:t>Quick Check for Understanding:</a:t>
            </a:r>
          </a:p>
          <a:p>
            <a:pPr algn="ctr"/>
            <a:r>
              <a:rPr lang="en-US" sz="2800" dirty="0" smtClean="0"/>
              <a:t>Did Julius Caesar and Augustus rule at the same time?</a:t>
            </a:r>
            <a:endParaRPr lang="en-US" sz="2800" dirty="0"/>
          </a:p>
        </p:txBody>
      </p:sp>
      <p:sp>
        <p:nvSpPr>
          <p:cNvPr id="20" name="Rounded Rectangle 19"/>
          <p:cNvSpPr/>
          <p:nvPr/>
        </p:nvSpPr>
        <p:spPr>
          <a:xfrm>
            <a:off x="1752600" y="2590800"/>
            <a:ext cx="4953000" cy="2133600"/>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3000" dirty="0" smtClean="0"/>
              <a:t>NO!  </a:t>
            </a:r>
          </a:p>
          <a:p>
            <a:pPr algn="ctr"/>
            <a:endParaRPr lang="en-US" sz="3000" dirty="0" smtClean="0"/>
          </a:p>
          <a:p>
            <a:pPr algn="ctr"/>
            <a:r>
              <a:rPr lang="en-US" sz="3000" dirty="0" smtClean="0"/>
              <a:t>Caesar ruled before Augustus.</a:t>
            </a:r>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7" presetClass="entr" presetSubtype="0" fill="hold" grpId="0" nodeType="clickEffect">
                                  <p:stCondLst>
                                    <p:cond delay="0"/>
                                  </p:stCondLst>
                                  <p:iterate type="lt">
                                    <p:tmPct val="50000"/>
                                  </p:iterate>
                                  <p:childTnLst>
                                    <p:set>
                                      <p:cBhvr>
                                        <p:cTn id="6" dur="1" fill="hold">
                                          <p:stCondLst>
                                            <p:cond delay="0"/>
                                          </p:stCondLst>
                                        </p:cTn>
                                        <p:tgtEl>
                                          <p:spTgt spid="10"/>
                                        </p:tgtEl>
                                        <p:attrNameLst>
                                          <p:attrName>style.visibility</p:attrName>
                                        </p:attrNameLst>
                                      </p:cBhvr>
                                      <p:to>
                                        <p:strVal val="visible"/>
                                      </p:to>
                                    </p:set>
                                    <p:anim calcmode="discrete" valueType="clr">
                                      <p:cBhvr override="childStyle">
                                        <p:cTn id="7" dur="80"/>
                                        <p:tgtEl>
                                          <p:spTgt spid="10"/>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10"/>
                                        </p:tgtEl>
                                        <p:attrNameLst>
                                          <p:attrName>fillcolor</p:attrName>
                                        </p:attrNameLst>
                                      </p:cBhvr>
                                      <p:tavLst>
                                        <p:tav tm="0">
                                          <p:val>
                                            <p:clrVal>
                                              <a:schemeClr val="accent2"/>
                                            </p:clrVal>
                                          </p:val>
                                        </p:tav>
                                        <p:tav tm="50000">
                                          <p:val>
                                            <p:clrVal>
                                              <a:schemeClr val="hlink"/>
                                            </p:clrVal>
                                          </p:val>
                                        </p:tav>
                                      </p:tavLst>
                                    </p:anim>
                                    <p:set>
                                      <p:cBhvr>
                                        <p:cTn id="9" dur="80"/>
                                        <p:tgtEl>
                                          <p:spTgt spid="10"/>
                                        </p:tgtEl>
                                        <p:attrNameLst>
                                          <p:attrName>fill.type</p:attrName>
                                        </p:attrNameLst>
                                      </p:cBhvr>
                                      <p:to>
                                        <p:strVal val="solid"/>
                                      </p:to>
                                    </p:set>
                                  </p:childTnLst>
                                </p:cTn>
                              </p:par>
                            </p:childTnLst>
                          </p:cTn>
                        </p:par>
                      </p:childTnLst>
                    </p:cTn>
                  </p:par>
                  <p:par>
                    <p:cTn id="10" fill="hold">
                      <p:stCondLst>
                        <p:cond delay="indefinite"/>
                      </p:stCondLst>
                      <p:childTnLst>
                        <p:par>
                          <p:cTn id="11" fill="hold">
                            <p:stCondLst>
                              <p:cond delay="0"/>
                            </p:stCondLst>
                            <p:childTnLst>
                              <p:par>
                                <p:cTn id="12" presetID="10" presetClass="entr" presetSubtype="0" fill="hold" grpId="0" nodeType="clickEffect">
                                  <p:stCondLst>
                                    <p:cond delay="0"/>
                                  </p:stCondLst>
                                  <p:childTnLst>
                                    <p:set>
                                      <p:cBhvr>
                                        <p:cTn id="13" dur="1" fill="hold">
                                          <p:stCondLst>
                                            <p:cond delay="0"/>
                                          </p:stCondLst>
                                        </p:cTn>
                                        <p:tgtEl>
                                          <p:spTgt spid="12"/>
                                        </p:tgtEl>
                                        <p:attrNameLst>
                                          <p:attrName>style.visibility</p:attrName>
                                        </p:attrNameLst>
                                      </p:cBhvr>
                                      <p:to>
                                        <p:strVal val="visible"/>
                                      </p:to>
                                    </p:set>
                                    <p:animEffect transition="in" filter="fade">
                                      <p:cBhvr>
                                        <p:cTn id="14" dur="1000"/>
                                        <p:tgtEl>
                                          <p:spTgt spid="12"/>
                                        </p:tgtEl>
                                      </p:cBhvr>
                                    </p:animEffect>
                                  </p:childTnLst>
                                </p:cTn>
                              </p:par>
                              <p:par>
                                <p:cTn id="15" presetID="10" presetClass="entr" presetSubtype="0" fill="hold" grpId="0" nodeType="withEffect">
                                  <p:stCondLst>
                                    <p:cond delay="0"/>
                                  </p:stCondLst>
                                  <p:childTnLst>
                                    <p:set>
                                      <p:cBhvr>
                                        <p:cTn id="16" dur="1" fill="hold">
                                          <p:stCondLst>
                                            <p:cond delay="0"/>
                                          </p:stCondLst>
                                        </p:cTn>
                                        <p:tgtEl>
                                          <p:spTgt spid="14"/>
                                        </p:tgtEl>
                                        <p:attrNameLst>
                                          <p:attrName>style.visibility</p:attrName>
                                        </p:attrNameLst>
                                      </p:cBhvr>
                                      <p:to>
                                        <p:strVal val="visible"/>
                                      </p:to>
                                    </p:set>
                                    <p:animEffect transition="in" filter="fade">
                                      <p:cBhvr>
                                        <p:cTn id="17" dur="1000"/>
                                        <p:tgtEl>
                                          <p:spTgt spid="14"/>
                                        </p:tgtEl>
                                      </p:cBhvr>
                                    </p:animEffect>
                                  </p:childTnLst>
                                </p:cTn>
                              </p:par>
                            </p:childTnLst>
                          </p:cTn>
                        </p:par>
                      </p:childTnLst>
                    </p:cTn>
                  </p:par>
                  <p:par>
                    <p:cTn id="18" fill="hold">
                      <p:stCondLst>
                        <p:cond delay="indefinite"/>
                      </p:stCondLst>
                      <p:childTnLst>
                        <p:par>
                          <p:cTn id="19" fill="hold">
                            <p:stCondLst>
                              <p:cond delay="0"/>
                            </p:stCondLst>
                            <p:childTnLst>
                              <p:par>
                                <p:cTn id="20" presetID="6" presetClass="emph" presetSubtype="0" accel="50000" decel="50000" fill="hold" grpId="1" nodeType="clickEffect">
                                  <p:stCondLst>
                                    <p:cond delay="0"/>
                                  </p:stCondLst>
                                  <p:childTnLst>
                                    <p:animScale>
                                      <p:cBhvr>
                                        <p:cTn id="21" dur="1000" fill="hold"/>
                                        <p:tgtEl>
                                          <p:spTgt spid="14"/>
                                        </p:tgtEl>
                                      </p:cBhvr>
                                      <p:by x="150000" y="150000"/>
                                    </p:animScale>
                                  </p:childTnLst>
                                </p:cTn>
                              </p:par>
                            </p:childTnLst>
                          </p:cTn>
                        </p:par>
                      </p:childTnLst>
                    </p:cTn>
                  </p:par>
                  <p:par>
                    <p:cTn id="22" fill="hold">
                      <p:stCondLst>
                        <p:cond delay="indefinite"/>
                      </p:stCondLst>
                      <p:childTnLst>
                        <p:par>
                          <p:cTn id="23" fill="hold">
                            <p:stCondLst>
                              <p:cond delay="0"/>
                            </p:stCondLst>
                            <p:childTnLst>
                              <p:par>
                                <p:cTn id="24" presetID="1" presetClass="exit" presetSubtype="0" fill="hold" grpId="2" nodeType="clickEffect">
                                  <p:stCondLst>
                                    <p:cond delay="0"/>
                                  </p:stCondLst>
                                  <p:childTnLst>
                                    <p:set>
                                      <p:cBhvr>
                                        <p:cTn id="25" dur="1" fill="hold">
                                          <p:stCondLst>
                                            <p:cond delay="0"/>
                                          </p:stCondLst>
                                        </p:cTn>
                                        <p:tgtEl>
                                          <p:spTgt spid="14"/>
                                        </p:tgtEl>
                                        <p:attrNameLst>
                                          <p:attrName>style.visibility</p:attrName>
                                        </p:attrNameLst>
                                      </p:cBhvr>
                                      <p:to>
                                        <p:strVal val="hidden"/>
                                      </p:to>
                                    </p:set>
                                  </p:childTnLst>
                                </p:cTn>
                              </p:par>
                              <p:par>
                                <p:cTn id="26" presetID="1" presetClass="entr" presetSubtype="0" fill="hold" grpId="0" nodeType="withEffect">
                                  <p:stCondLst>
                                    <p:cond delay="0"/>
                                  </p:stCondLst>
                                  <p:childTnLst>
                                    <p:set>
                                      <p:cBhvr>
                                        <p:cTn id="27" dur="1" fill="hold">
                                          <p:stCondLst>
                                            <p:cond delay="0"/>
                                          </p:stCondLst>
                                        </p:cTn>
                                        <p:tgtEl>
                                          <p:spTgt spid="18"/>
                                        </p:tgtEl>
                                        <p:attrNameLst>
                                          <p:attrName>style.visibility</p:attrName>
                                        </p:attrNameLst>
                                      </p:cBhvr>
                                      <p:to>
                                        <p:strVal val="visible"/>
                                      </p:to>
                                    </p:set>
                                  </p:childTnLst>
                                </p:cTn>
                              </p:par>
                              <p:par>
                                <p:cTn id="28" presetID="58" presetClass="entr" presetSubtype="0" accel="100000" fill="hold" nodeType="withEffect">
                                  <p:stCondLst>
                                    <p:cond delay="0"/>
                                  </p:stCondLst>
                                  <p:childTnLst>
                                    <p:set>
                                      <p:cBhvr>
                                        <p:cTn id="29" dur="1" fill="hold">
                                          <p:stCondLst>
                                            <p:cond delay="0"/>
                                          </p:stCondLst>
                                        </p:cTn>
                                        <p:tgtEl>
                                          <p:spTgt spid="17"/>
                                        </p:tgtEl>
                                        <p:attrNameLst>
                                          <p:attrName>style.visibility</p:attrName>
                                        </p:attrNameLst>
                                      </p:cBhvr>
                                      <p:to>
                                        <p:strVal val="visible"/>
                                      </p:to>
                                    </p:set>
                                    <p:anim calcmode="lin" valueType="num">
                                      <p:cBhvr>
                                        <p:cTn id="30" dur="500" fill="hold"/>
                                        <p:tgtEl>
                                          <p:spTgt spid="17"/>
                                        </p:tgtEl>
                                        <p:attrNameLst>
                                          <p:attrName>ppt_w</p:attrName>
                                        </p:attrNameLst>
                                      </p:cBhvr>
                                      <p:tavLst>
                                        <p:tav tm="0">
                                          <p:val>
                                            <p:strVal val="#ppt_w*2.5"/>
                                          </p:val>
                                        </p:tav>
                                        <p:tav tm="100000">
                                          <p:val>
                                            <p:strVal val="#ppt_w"/>
                                          </p:val>
                                        </p:tav>
                                      </p:tavLst>
                                    </p:anim>
                                    <p:anim calcmode="lin" valueType="num">
                                      <p:cBhvr>
                                        <p:cTn id="31" dur="500" fill="hold"/>
                                        <p:tgtEl>
                                          <p:spTgt spid="17"/>
                                        </p:tgtEl>
                                        <p:attrNameLst>
                                          <p:attrName>ppt_h</p:attrName>
                                        </p:attrNameLst>
                                      </p:cBhvr>
                                      <p:tavLst>
                                        <p:tav tm="0">
                                          <p:val>
                                            <p:strVal val="#ppt_h*0.01"/>
                                          </p:val>
                                        </p:tav>
                                        <p:tav tm="100000">
                                          <p:val>
                                            <p:strVal val="#ppt_h"/>
                                          </p:val>
                                        </p:tav>
                                      </p:tavLst>
                                    </p:anim>
                                    <p:anim calcmode="lin" valueType="num">
                                      <p:cBhvr>
                                        <p:cTn id="32" dur="500" fill="hold"/>
                                        <p:tgtEl>
                                          <p:spTgt spid="17"/>
                                        </p:tgtEl>
                                        <p:attrNameLst>
                                          <p:attrName>ppt_x</p:attrName>
                                        </p:attrNameLst>
                                      </p:cBhvr>
                                      <p:tavLst>
                                        <p:tav tm="0">
                                          <p:val>
                                            <p:strVal val="#ppt_x"/>
                                          </p:val>
                                        </p:tav>
                                        <p:tav tm="100000">
                                          <p:val>
                                            <p:strVal val="#ppt_x"/>
                                          </p:val>
                                        </p:tav>
                                      </p:tavLst>
                                    </p:anim>
                                    <p:anim calcmode="lin" valueType="num">
                                      <p:cBhvr>
                                        <p:cTn id="33" dur="500" fill="hold"/>
                                        <p:tgtEl>
                                          <p:spTgt spid="17"/>
                                        </p:tgtEl>
                                        <p:attrNameLst>
                                          <p:attrName>ppt_y</p:attrName>
                                        </p:attrNameLst>
                                      </p:cBhvr>
                                      <p:tavLst>
                                        <p:tav tm="0">
                                          <p:val>
                                            <p:strVal val="#ppt_h+1"/>
                                          </p:val>
                                        </p:tav>
                                        <p:tav tm="100000">
                                          <p:val>
                                            <p:strVal val="#ppt_y"/>
                                          </p:val>
                                        </p:tav>
                                      </p:tavLst>
                                    </p:anim>
                                    <p:animEffect transition="in" filter="fade">
                                      <p:cBhvr>
                                        <p:cTn id="34" dur="500"/>
                                        <p:tgtEl>
                                          <p:spTgt spid="17"/>
                                        </p:tgtEl>
                                      </p:cBhvr>
                                    </p:animEffect>
                                  </p:childTnLst>
                                </p:cTn>
                              </p:par>
                              <p:par>
                                <p:cTn id="35" presetID="58" presetClass="entr" presetSubtype="0" accel="100000" fill="hold" grpId="0" nodeType="withEffect">
                                  <p:stCondLst>
                                    <p:cond delay="0"/>
                                  </p:stCondLst>
                                  <p:childTnLst>
                                    <p:set>
                                      <p:cBhvr>
                                        <p:cTn id="36" dur="1" fill="hold">
                                          <p:stCondLst>
                                            <p:cond delay="0"/>
                                          </p:stCondLst>
                                        </p:cTn>
                                        <p:tgtEl>
                                          <p:spTgt spid="15"/>
                                        </p:tgtEl>
                                        <p:attrNameLst>
                                          <p:attrName>style.visibility</p:attrName>
                                        </p:attrNameLst>
                                      </p:cBhvr>
                                      <p:to>
                                        <p:strVal val="visible"/>
                                      </p:to>
                                    </p:set>
                                    <p:anim calcmode="lin" valueType="num">
                                      <p:cBhvr>
                                        <p:cTn id="37" dur="500" fill="hold"/>
                                        <p:tgtEl>
                                          <p:spTgt spid="15"/>
                                        </p:tgtEl>
                                        <p:attrNameLst>
                                          <p:attrName>ppt_w</p:attrName>
                                        </p:attrNameLst>
                                      </p:cBhvr>
                                      <p:tavLst>
                                        <p:tav tm="0">
                                          <p:val>
                                            <p:strVal val="#ppt_w*2.5"/>
                                          </p:val>
                                        </p:tav>
                                        <p:tav tm="100000">
                                          <p:val>
                                            <p:strVal val="#ppt_w"/>
                                          </p:val>
                                        </p:tav>
                                      </p:tavLst>
                                    </p:anim>
                                    <p:anim calcmode="lin" valueType="num">
                                      <p:cBhvr>
                                        <p:cTn id="38" dur="500" fill="hold"/>
                                        <p:tgtEl>
                                          <p:spTgt spid="15"/>
                                        </p:tgtEl>
                                        <p:attrNameLst>
                                          <p:attrName>ppt_h</p:attrName>
                                        </p:attrNameLst>
                                      </p:cBhvr>
                                      <p:tavLst>
                                        <p:tav tm="0">
                                          <p:val>
                                            <p:strVal val="#ppt_h*0.01"/>
                                          </p:val>
                                        </p:tav>
                                        <p:tav tm="100000">
                                          <p:val>
                                            <p:strVal val="#ppt_h"/>
                                          </p:val>
                                        </p:tav>
                                      </p:tavLst>
                                    </p:anim>
                                    <p:anim calcmode="lin" valueType="num">
                                      <p:cBhvr>
                                        <p:cTn id="39" dur="500" fill="hold"/>
                                        <p:tgtEl>
                                          <p:spTgt spid="15"/>
                                        </p:tgtEl>
                                        <p:attrNameLst>
                                          <p:attrName>ppt_x</p:attrName>
                                        </p:attrNameLst>
                                      </p:cBhvr>
                                      <p:tavLst>
                                        <p:tav tm="0">
                                          <p:val>
                                            <p:strVal val="#ppt_x"/>
                                          </p:val>
                                        </p:tav>
                                        <p:tav tm="100000">
                                          <p:val>
                                            <p:strVal val="#ppt_x"/>
                                          </p:val>
                                        </p:tav>
                                      </p:tavLst>
                                    </p:anim>
                                    <p:anim calcmode="lin" valueType="num">
                                      <p:cBhvr>
                                        <p:cTn id="40" dur="500" fill="hold"/>
                                        <p:tgtEl>
                                          <p:spTgt spid="15"/>
                                        </p:tgtEl>
                                        <p:attrNameLst>
                                          <p:attrName>ppt_y</p:attrName>
                                        </p:attrNameLst>
                                      </p:cBhvr>
                                      <p:tavLst>
                                        <p:tav tm="0">
                                          <p:val>
                                            <p:strVal val="#ppt_h+1"/>
                                          </p:val>
                                        </p:tav>
                                        <p:tav tm="100000">
                                          <p:val>
                                            <p:strVal val="#ppt_y"/>
                                          </p:val>
                                        </p:tav>
                                      </p:tavLst>
                                    </p:anim>
                                    <p:animEffect transition="in" filter="fade">
                                      <p:cBhvr>
                                        <p:cTn id="41" dur="500"/>
                                        <p:tgtEl>
                                          <p:spTgt spid="15"/>
                                        </p:tgtEl>
                                      </p:cBhvr>
                                    </p:animEffect>
                                  </p:childTnLst>
                                </p:cTn>
                              </p:par>
                            </p:childTnLst>
                          </p:cTn>
                        </p:par>
                      </p:childTnLst>
                    </p:cTn>
                  </p:par>
                  <p:par>
                    <p:cTn id="42" fill="hold">
                      <p:stCondLst>
                        <p:cond delay="indefinite"/>
                      </p:stCondLst>
                      <p:childTnLst>
                        <p:par>
                          <p:cTn id="43" fill="hold">
                            <p:stCondLst>
                              <p:cond delay="0"/>
                            </p:stCondLst>
                            <p:childTnLst>
                              <p:par>
                                <p:cTn id="44" presetID="1" presetClass="exit" presetSubtype="0" fill="hold" nodeType="clickEffect">
                                  <p:stCondLst>
                                    <p:cond delay="0"/>
                                  </p:stCondLst>
                                  <p:childTnLst>
                                    <p:set>
                                      <p:cBhvr>
                                        <p:cTn id="45" dur="1" fill="hold">
                                          <p:stCondLst>
                                            <p:cond delay="0"/>
                                          </p:stCondLst>
                                        </p:cTn>
                                        <p:tgtEl>
                                          <p:spTgt spid="17"/>
                                        </p:tgtEl>
                                        <p:attrNameLst>
                                          <p:attrName>style.visibility</p:attrName>
                                        </p:attrNameLst>
                                      </p:cBhvr>
                                      <p:to>
                                        <p:strVal val="hidden"/>
                                      </p:to>
                                    </p:set>
                                  </p:childTnLst>
                                </p:cTn>
                              </p:par>
                              <p:par>
                                <p:cTn id="46" presetID="1" presetClass="exit" presetSubtype="0" fill="hold" grpId="1" nodeType="withEffect">
                                  <p:stCondLst>
                                    <p:cond delay="0"/>
                                  </p:stCondLst>
                                  <p:childTnLst>
                                    <p:set>
                                      <p:cBhvr>
                                        <p:cTn id="47" dur="1" fill="hold">
                                          <p:stCondLst>
                                            <p:cond delay="0"/>
                                          </p:stCondLst>
                                        </p:cTn>
                                        <p:tgtEl>
                                          <p:spTgt spid="15"/>
                                        </p:tgtEl>
                                        <p:attrNameLst>
                                          <p:attrName>style.visibility</p:attrName>
                                        </p:attrNameLst>
                                      </p:cBhvr>
                                      <p:to>
                                        <p:strVal val="hidden"/>
                                      </p:to>
                                    </p:set>
                                  </p:childTnLst>
                                </p:cTn>
                              </p:par>
                              <p:par>
                                <p:cTn id="48" presetID="35" presetClass="entr" presetSubtype="0" fill="hold" grpId="0" nodeType="withEffect">
                                  <p:stCondLst>
                                    <p:cond delay="0"/>
                                  </p:stCondLst>
                                  <p:childTnLst>
                                    <p:set>
                                      <p:cBhvr>
                                        <p:cTn id="49" dur="1" fill="hold">
                                          <p:stCondLst>
                                            <p:cond delay="0"/>
                                          </p:stCondLst>
                                        </p:cTn>
                                        <p:tgtEl>
                                          <p:spTgt spid="19"/>
                                        </p:tgtEl>
                                        <p:attrNameLst>
                                          <p:attrName>style.visibility</p:attrName>
                                        </p:attrNameLst>
                                      </p:cBhvr>
                                      <p:to>
                                        <p:strVal val="visible"/>
                                      </p:to>
                                    </p:set>
                                    <p:animEffect transition="in" filter="fade">
                                      <p:cBhvr>
                                        <p:cTn id="50" dur="1000"/>
                                        <p:tgtEl>
                                          <p:spTgt spid="19"/>
                                        </p:tgtEl>
                                      </p:cBhvr>
                                    </p:animEffect>
                                    <p:anim calcmode="lin" valueType="num">
                                      <p:cBhvr>
                                        <p:cTn id="51" dur="1000" fill="hold"/>
                                        <p:tgtEl>
                                          <p:spTgt spid="19"/>
                                        </p:tgtEl>
                                        <p:attrNameLst>
                                          <p:attrName>style.rotation</p:attrName>
                                        </p:attrNameLst>
                                      </p:cBhvr>
                                      <p:tavLst>
                                        <p:tav tm="0">
                                          <p:val>
                                            <p:fltVal val="720"/>
                                          </p:val>
                                        </p:tav>
                                        <p:tav tm="100000">
                                          <p:val>
                                            <p:fltVal val="0"/>
                                          </p:val>
                                        </p:tav>
                                      </p:tavLst>
                                    </p:anim>
                                    <p:anim calcmode="lin" valueType="num">
                                      <p:cBhvr>
                                        <p:cTn id="52" dur="1000" fill="hold"/>
                                        <p:tgtEl>
                                          <p:spTgt spid="19"/>
                                        </p:tgtEl>
                                        <p:attrNameLst>
                                          <p:attrName>ppt_h</p:attrName>
                                        </p:attrNameLst>
                                      </p:cBhvr>
                                      <p:tavLst>
                                        <p:tav tm="0">
                                          <p:val>
                                            <p:fltVal val="0"/>
                                          </p:val>
                                        </p:tav>
                                        <p:tav tm="100000">
                                          <p:val>
                                            <p:strVal val="#ppt_h"/>
                                          </p:val>
                                        </p:tav>
                                      </p:tavLst>
                                    </p:anim>
                                    <p:anim calcmode="lin" valueType="num">
                                      <p:cBhvr>
                                        <p:cTn id="53" dur="1000" fill="hold"/>
                                        <p:tgtEl>
                                          <p:spTgt spid="19"/>
                                        </p:tgtEl>
                                        <p:attrNameLst>
                                          <p:attrName>ppt_w</p:attrName>
                                        </p:attrNameLst>
                                      </p:cBhvr>
                                      <p:tavLst>
                                        <p:tav tm="0">
                                          <p:val>
                                            <p:fltVal val="0"/>
                                          </p:val>
                                        </p:tav>
                                        <p:tav tm="100000">
                                          <p:val>
                                            <p:strVal val="#ppt_w"/>
                                          </p:val>
                                        </p:tav>
                                      </p:tavLst>
                                    </p:anim>
                                  </p:childTnLst>
                                </p:cTn>
                              </p:par>
                            </p:childTnLst>
                          </p:cTn>
                        </p:par>
                      </p:childTnLst>
                    </p:cTn>
                  </p:par>
                  <p:par>
                    <p:cTn id="54" fill="hold">
                      <p:stCondLst>
                        <p:cond delay="indefinite"/>
                      </p:stCondLst>
                      <p:childTnLst>
                        <p:par>
                          <p:cTn id="55" fill="hold">
                            <p:stCondLst>
                              <p:cond delay="0"/>
                            </p:stCondLst>
                            <p:childTnLst>
                              <p:par>
                                <p:cTn id="56" presetID="1" presetClass="exit" presetSubtype="0" fill="hold" grpId="1" nodeType="clickEffect">
                                  <p:stCondLst>
                                    <p:cond delay="0"/>
                                  </p:stCondLst>
                                  <p:childTnLst>
                                    <p:set>
                                      <p:cBhvr>
                                        <p:cTn id="57" dur="1" fill="hold">
                                          <p:stCondLst>
                                            <p:cond delay="0"/>
                                          </p:stCondLst>
                                        </p:cTn>
                                        <p:tgtEl>
                                          <p:spTgt spid="19"/>
                                        </p:tgtEl>
                                        <p:attrNameLst>
                                          <p:attrName>style.visibility</p:attrName>
                                        </p:attrNameLst>
                                      </p:cBhvr>
                                      <p:to>
                                        <p:strVal val="hidden"/>
                                      </p:to>
                                    </p:set>
                                  </p:childTnLst>
                                </p:cTn>
                              </p:par>
                              <p:par>
                                <p:cTn id="58" presetID="25" presetClass="entr" presetSubtype="0" fill="hold" grpId="0" nodeType="withEffect">
                                  <p:stCondLst>
                                    <p:cond delay="0"/>
                                  </p:stCondLst>
                                  <p:childTnLst>
                                    <p:set>
                                      <p:cBhvr>
                                        <p:cTn id="59" dur="1" fill="hold">
                                          <p:stCondLst>
                                            <p:cond delay="0"/>
                                          </p:stCondLst>
                                        </p:cTn>
                                        <p:tgtEl>
                                          <p:spTgt spid="20"/>
                                        </p:tgtEl>
                                        <p:attrNameLst>
                                          <p:attrName>style.visibility</p:attrName>
                                        </p:attrNameLst>
                                      </p:cBhvr>
                                      <p:to>
                                        <p:strVal val="visible"/>
                                      </p:to>
                                    </p:set>
                                    <p:anim calcmode="lin" valueType="num">
                                      <p:cBhvr>
                                        <p:cTn id="60" dur="500" decel="50000" fill="hold">
                                          <p:stCondLst>
                                            <p:cond delay="0"/>
                                          </p:stCondLst>
                                        </p:cTn>
                                        <p:tgtEl>
                                          <p:spTgt spid="20"/>
                                        </p:tgtEl>
                                        <p:attrNameLst>
                                          <p:attrName>style.rotation</p:attrName>
                                        </p:attrNameLst>
                                      </p:cBhvr>
                                      <p:tavLst>
                                        <p:tav tm="0">
                                          <p:val>
                                            <p:fltVal val="-90"/>
                                          </p:val>
                                        </p:tav>
                                        <p:tav tm="100000">
                                          <p:val>
                                            <p:fltVal val="0"/>
                                          </p:val>
                                        </p:tav>
                                      </p:tavLst>
                                    </p:anim>
                                    <p:anim calcmode="lin" valueType="num">
                                      <p:cBhvr>
                                        <p:cTn id="61" dur="500" decel="50000" fill="hold">
                                          <p:stCondLst>
                                            <p:cond delay="0"/>
                                          </p:stCondLst>
                                        </p:cTn>
                                        <p:tgtEl>
                                          <p:spTgt spid="20"/>
                                        </p:tgtEl>
                                        <p:attrNameLst>
                                          <p:attrName>ppt_w</p:attrName>
                                        </p:attrNameLst>
                                      </p:cBhvr>
                                      <p:tavLst>
                                        <p:tav tm="0">
                                          <p:val>
                                            <p:strVal val="#ppt_w"/>
                                          </p:val>
                                        </p:tav>
                                        <p:tav tm="100000">
                                          <p:val>
                                            <p:strVal val="#ppt_w*.05"/>
                                          </p:val>
                                        </p:tav>
                                      </p:tavLst>
                                    </p:anim>
                                    <p:anim calcmode="lin" valueType="num">
                                      <p:cBhvr>
                                        <p:cTn id="62" dur="500" accel="50000" fill="hold">
                                          <p:stCondLst>
                                            <p:cond delay="500"/>
                                          </p:stCondLst>
                                        </p:cTn>
                                        <p:tgtEl>
                                          <p:spTgt spid="20"/>
                                        </p:tgtEl>
                                        <p:attrNameLst>
                                          <p:attrName>ppt_w</p:attrName>
                                        </p:attrNameLst>
                                      </p:cBhvr>
                                      <p:tavLst>
                                        <p:tav tm="0">
                                          <p:val>
                                            <p:strVal val="#ppt_w*.05"/>
                                          </p:val>
                                        </p:tav>
                                        <p:tav tm="100000">
                                          <p:val>
                                            <p:strVal val="#ppt_w"/>
                                          </p:val>
                                        </p:tav>
                                      </p:tavLst>
                                    </p:anim>
                                    <p:anim calcmode="lin" valueType="num">
                                      <p:cBhvr>
                                        <p:cTn id="63" dur="1000" fill="hold"/>
                                        <p:tgtEl>
                                          <p:spTgt spid="20"/>
                                        </p:tgtEl>
                                        <p:attrNameLst>
                                          <p:attrName>ppt_h</p:attrName>
                                        </p:attrNameLst>
                                      </p:cBhvr>
                                      <p:tavLst>
                                        <p:tav tm="0">
                                          <p:val>
                                            <p:strVal val="#ppt_h"/>
                                          </p:val>
                                        </p:tav>
                                        <p:tav tm="100000">
                                          <p:val>
                                            <p:strVal val="#ppt_h"/>
                                          </p:val>
                                        </p:tav>
                                      </p:tavLst>
                                    </p:anim>
                                    <p:anim calcmode="lin" valueType="num">
                                      <p:cBhvr>
                                        <p:cTn id="64" dur="500" decel="50000" fill="hold">
                                          <p:stCondLst>
                                            <p:cond delay="0"/>
                                          </p:stCondLst>
                                        </p:cTn>
                                        <p:tgtEl>
                                          <p:spTgt spid="20"/>
                                        </p:tgtEl>
                                        <p:attrNameLst>
                                          <p:attrName>ppt_x</p:attrName>
                                        </p:attrNameLst>
                                      </p:cBhvr>
                                      <p:tavLst>
                                        <p:tav tm="0">
                                          <p:val>
                                            <p:strVal val="#ppt_x+.4"/>
                                          </p:val>
                                        </p:tav>
                                        <p:tav tm="100000">
                                          <p:val>
                                            <p:strVal val="#ppt_x"/>
                                          </p:val>
                                        </p:tav>
                                      </p:tavLst>
                                    </p:anim>
                                    <p:anim calcmode="lin" valueType="num">
                                      <p:cBhvr>
                                        <p:cTn id="65" dur="500" decel="50000" fill="hold">
                                          <p:stCondLst>
                                            <p:cond delay="0"/>
                                          </p:stCondLst>
                                        </p:cTn>
                                        <p:tgtEl>
                                          <p:spTgt spid="20"/>
                                        </p:tgtEl>
                                        <p:attrNameLst>
                                          <p:attrName>ppt_y</p:attrName>
                                        </p:attrNameLst>
                                      </p:cBhvr>
                                      <p:tavLst>
                                        <p:tav tm="0">
                                          <p:val>
                                            <p:strVal val="#ppt_y-.2"/>
                                          </p:val>
                                        </p:tav>
                                        <p:tav tm="100000">
                                          <p:val>
                                            <p:strVal val="#ppt_y+.1"/>
                                          </p:val>
                                        </p:tav>
                                      </p:tavLst>
                                    </p:anim>
                                    <p:anim calcmode="lin" valueType="num">
                                      <p:cBhvr>
                                        <p:cTn id="66" dur="500" accel="50000" fill="hold">
                                          <p:stCondLst>
                                            <p:cond delay="500"/>
                                          </p:stCondLst>
                                        </p:cTn>
                                        <p:tgtEl>
                                          <p:spTgt spid="20"/>
                                        </p:tgtEl>
                                        <p:attrNameLst>
                                          <p:attrName>ppt_y</p:attrName>
                                        </p:attrNameLst>
                                      </p:cBhvr>
                                      <p:tavLst>
                                        <p:tav tm="0">
                                          <p:val>
                                            <p:strVal val="#ppt_y+.1"/>
                                          </p:val>
                                        </p:tav>
                                        <p:tav tm="100000">
                                          <p:val>
                                            <p:strVal val="#ppt_y"/>
                                          </p:val>
                                        </p:tav>
                                      </p:tavLst>
                                    </p:anim>
                                    <p:animEffect transition="in" filter="fade">
                                      <p:cBhvr>
                                        <p:cTn id="67" dur="1000" decel="50000">
                                          <p:stCondLst>
                                            <p:cond delay="0"/>
                                          </p:stCondLst>
                                        </p:cTn>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2" grpId="0"/>
      <p:bldP spid="14" grpId="0"/>
      <p:bldP spid="14" grpId="1"/>
      <p:bldP spid="14" grpId="2"/>
      <p:bldP spid="15" grpId="0" animBg="1"/>
      <p:bldP spid="15" grpId="1" animBg="1"/>
      <p:bldP spid="18" grpId="0"/>
      <p:bldP spid="19" grpId="0" animBg="1"/>
      <p:bldP spid="19" grpId="1" animBg="1"/>
      <p:bldP spid="20"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Page Title"/>
          <p:cNvSpPr>
            <a:spLocks noGrp="1"/>
          </p:cNvSpPr>
          <p:nvPr>
            <p:ph type="title" idx="4294967295"/>
          </p:nvPr>
        </p:nvSpPr>
        <p:spPr>
          <a:xfrm>
            <a:off x="152400" y="127000"/>
            <a:ext cx="8229600" cy="639763"/>
          </a:xfrm>
        </p:spPr>
        <p:txBody>
          <a:bodyPr/>
          <a:lstStyle/>
          <a:p>
            <a:pPr algn="l"/>
            <a:r>
              <a:rPr lang="en-US" sz="3200" b="1" dirty="0" smtClean="0">
                <a:solidFill>
                  <a:schemeClr val="bg1"/>
                </a:solidFill>
                <a:ea typeface="ＭＳ Ｐゴシック" charset="-128"/>
              </a:rPr>
              <a:t>Explore: </a:t>
            </a:r>
            <a:r>
              <a:rPr lang="en-US" sz="3200" b="1" dirty="0" err="1" smtClean="0">
                <a:solidFill>
                  <a:schemeClr val="bg1"/>
                </a:solidFill>
                <a:ea typeface="ＭＳ Ｐゴシック" charset="-128"/>
              </a:rPr>
              <a:t>Jigsawed</a:t>
            </a:r>
            <a:r>
              <a:rPr lang="en-US" sz="3200" b="1" dirty="0" smtClean="0">
                <a:solidFill>
                  <a:schemeClr val="bg1"/>
                </a:solidFill>
                <a:ea typeface="ＭＳ Ｐゴシック" charset="-128"/>
              </a:rPr>
              <a:t> Reading Instructions</a:t>
            </a:r>
          </a:p>
        </p:txBody>
      </p:sp>
      <p:sp>
        <p:nvSpPr>
          <p:cNvPr id="23555" name="Slide Number Placeholder 4"/>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Calibri" charset="0"/>
                <a:ea typeface="ＭＳ Ｐゴシック" charset="-128"/>
              </a:defRPr>
            </a:lvl1pPr>
            <a:lvl2pPr marL="742950" indent="-285750" eaLnBrk="0" hangingPunct="0">
              <a:defRPr>
                <a:solidFill>
                  <a:schemeClr val="tx1"/>
                </a:solidFill>
                <a:latin typeface="Calibri" charset="0"/>
                <a:ea typeface="ＭＳ Ｐゴシック" charset="-128"/>
              </a:defRPr>
            </a:lvl2pPr>
            <a:lvl3pPr marL="1143000" indent="-228600" eaLnBrk="0" hangingPunct="0">
              <a:defRPr>
                <a:solidFill>
                  <a:schemeClr val="tx1"/>
                </a:solidFill>
                <a:latin typeface="Calibri" charset="0"/>
                <a:ea typeface="ＭＳ Ｐゴシック" charset="-128"/>
              </a:defRPr>
            </a:lvl3pPr>
            <a:lvl4pPr marL="1600200" indent="-228600" eaLnBrk="0" hangingPunct="0">
              <a:defRPr>
                <a:solidFill>
                  <a:schemeClr val="tx1"/>
                </a:solidFill>
                <a:latin typeface="Calibri" charset="0"/>
                <a:ea typeface="ＭＳ Ｐゴシック" charset="-128"/>
              </a:defRPr>
            </a:lvl4pPr>
            <a:lvl5pPr marL="2057400" indent="-228600" eaLnBrk="0" hangingPunct="0">
              <a:defRPr>
                <a:solidFill>
                  <a:schemeClr val="tx1"/>
                </a:solidFill>
                <a:latin typeface="Calibri" charset="0"/>
                <a:ea typeface="ＭＳ Ｐゴシック" charset="-128"/>
              </a:defRPr>
            </a:lvl5pPr>
            <a:lvl6pPr marL="2514600" indent="-228600" eaLnBrk="0" fontAlgn="base" hangingPunct="0">
              <a:spcBef>
                <a:spcPct val="0"/>
              </a:spcBef>
              <a:spcAft>
                <a:spcPct val="0"/>
              </a:spcAft>
              <a:defRPr>
                <a:solidFill>
                  <a:schemeClr val="tx1"/>
                </a:solidFill>
                <a:latin typeface="Calibri" charset="0"/>
                <a:ea typeface="ＭＳ Ｐゴシック" charset="-128"/>
              </a:defRPr>
            </a:lvl6pPr>
            <a:lvl7pPr marL="2971800" indent="-228600" eaLnBrk="0" fontAlgn="base" hangingPunct="0">
              <a:spcBef>
                <a:spcPct val="0"/>
              </a:spcBef>
              <a:spcAft>
                <a:spcPct val="0"/>
              </a:spcAft>
              <a:defRPr>
                <a:solidFill>
                  <a:schemeClr val="tx1"/>
                </a:solidFill>
                <a:latin typeface="Calibri" charset="0"/>
                <a:ea typeface="ＭＳ Ｐゴシック" charset="-128"/>
              </a:defRPr>
            </a:lvl7pPr>
            <a:lvl8pPr marL="3429000" indent="-228600" eaLnBrk="0" fontAlgn="base" hangingPunct="0">
              <a:spcBef>
                <a:spcPct val="0"/>
              </a:spcBef>
              <a:spcAft>
                <a:spcPct val="0"/>
              </a:spcAft>
              <a:defRPr>
                <a:solidFill>
                  <a:schemeClr val="tx1"/>
                </a:solidFill>
                <a:latin typeface="Calibri" charset="0"/>
                <a:ea typeface="ＭＳ Ｐゴシック" charset="-128"/>
              </a:defRPr>
            </a:lvl8pPr>
            <a:lvl9pPr marL="3886200" indent="-228600" eaLnBrk="0" fontAlgn="base" hangingPunct="0">
              <a:spcBef>
                <a:spcPct val="0"/>
              </a:spcBef>
              <a:spcAft>
                <a:spcPct val="0"/>
              </a:spcAft>
              <a:defRPr>
                <a:solidFill>
                  <a:schemeClr val="tx1"/>
                </a:solidFill>
                <a:latin typeface="Calibri" charset="0"/>
                <a:ea typeface="ＭＳ Ｐゴシック" charset="-128"/>
              </a:defRPr>
            </a:lvl9pPr>
          </a:lstStyle>
          <a:p>
            <a:pPr algn="ctr" eaLnBrk="1" hangingPunct="1"/>
            <a:fld id="{41396D09-4F94-420F-A8E0-37A3735BC0EC}" type="slidenum">
              <a:rPr lang="en-US" smtClean="0">
                <a:solidFill>
                  <a:schemeClr val="bg1"/>
                </a:solidFill>
              </a:rPr>
              <a:pPr algn="ctr" eaLnBrk="1" hangingPunct="1"/>
              <a:t>13</a:t>
            </a:fld>
            <a:endParaRPr lang="en-US" smtClean="0">
              <a:solidFill>
                <a:schemeClr val="bg1"/>
              </a:solidFill>
            </a:endParaRPr>
          </a:p>
        </p:txBody>
      </p:sp>
      <p:sp>
        <p:nvSpPr>
          <p:cNvPr id="19" name="Agenda Link">
            <a:hlinkClick r:id="rId3" action="ppaction://hlinksldjump"/>
          </p:cNvPr>
          <p:cNvSpPr txBox="1"/>
          <p:nvPr/>
        </p:nvSpPr>
        <p:spPr>
          <a:xfrm>
            <a:off x="7696200" y="6026150"/>
            <a:ext cx="1016000" cy="419100"/>
          </a:xfrm>
          <a:prstGeom prst="rect">
            <a:avLst/>
          </a:prstGeom>
        </p:spPr>
        <p:txBody>
          <a:bodyPr wrap="none" anchor="ctr">
            <a:normAutofit/>
          </a:bodyPr>
          <a:lstStyle/>
          <a:p>
            <a:pPr fontAlgn="auto">
              <a:spcAft>
                <a:spcPts val="0"/>
              </a:spcAft>
              <a:defRPr/>
            </a:pPr>
            <a:r>
              <a:rPr lang="en-US" b="1" dirty="0">
                <a:solidFill>
                  <a:schemeClr val="bg1"/>
                </a:solidFill>
                <a:latin typeface="Perpetua" pitchFamily="18" charset="0"/>
                <a:ea typeface="+mj-ea"/>
                <a:cs typeface="+mj-cs"/>
              </a:rPr>
              <a:t>Agenda</a:t>
            </a:r>
          </a:p>
        </p:txBody>
      </p:sp>
      <p:sp>
        <p:nvSpPr>
          <p:cNvPr id="7" name="White Background"/>
          <p:cNvSpPr>
            <a:spLocks noChangeArrowheads="1"/>
          </p:cNvSpPr>
          <p:nvPr/>
        </p:nvSpPr>
        <p:spPr bwMode="auto">
          <a:xfrm>
            <a:off x="228600" y="804863"/>
            <a:ext cx="8686800" cy="4910137"/>
          </a:xfrm>
          <a:prstGeom prst="roundRect">
            <a:avLst>
              <a:gd name="adj" fmla="val 7954"/>
            </a:avLst>
          </a:prstGeom>
          <a:solidFill>
            <a:schemeClr val="bg1"/>
          </a:solidFill>
          <a:ln w="38100">
            <a:solidFill>
              <a:schemeClr val="accent1">
                <a:lumMod val="50000"/>
              </a:schemeClr>
            </a:solidFill>
            <a:round/>
            <a:headEnd/>
            <a:tailEnd/>
          </a:ln>
        </p:spPr>
        <p:txBody>
          <a:bodyPr wrap="none" anchor="ctr"/>
          <a:lstStyle/>
          <a:p>
            <a:pPr>
              <a:defRPr/>
            </a:pPr>
            <a:endParaRPr lang="en-US"/>
          </a:p>
        </p:txBody>
      </p:sp>
      <p:grpSp>
        <p:nvGrpSpPr>
          <p:cNvPr id="2" name="Group 5"/>
          <p:cNvGrpSpPr>
            <a:grpSpLocks/>
          </p:cNvGrpSpPr>
          <p:nvPr/>
        </p:nvGrpSpPr>
        <p:grpSpPr bwMode="auto">
          <a:xfrm>
            <a:off x="609600" y="6413500"/>
            <a:ext cx="7402513" cy="387350"/>
            <a:chOff x="609600" y="6414018"/>
            <a:chExt cx="7401771" cy="386725"/>
          </a:xfrm>
        </p:grpSpPr>
        <p:pic>
          <p:nvPicPr>
            <p:cNvPr id="23559" name="Picture 7" descr="blue.pn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4343400" y="6419332"/>
              <a:ext cx="1828800" cy="3691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3560" name="Picture 8" descr="red.png"/>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rot="216847" flipV="1">
              <a:off x="6182571" y="6414018"/>
              <a:ext cx="1828800" cy="386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3561" name="Picture 9" descr="black.png"/>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609600" y="6435574"/>
              <a:ext cx="1828800" cy="3637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18" name="Rounded Rectangle 17"/>
          <p:cNvSpPr/>
          <p:nvPr/>
        </p:nvSpPr>
        <p:spPr>
          <a:xfrm>
            <a:off x="381001" y="1066800"/>
            <a:ext cx="5791756" cy="2057400"/>
          </a:xfrm>
          <a:prstGeom prst="roundRect">
            <a:avLst/>
          </a:prstGeom>
          <a:ln>
            <a:solidFill>
              <a:srgbClr val="F79646"/>
            </a:solidFill>
          </a:ln>
        </p:spPr>
        <p:style>
          <a:lnRef idx="1">
            <a:schemeClr val="accent1"/>
          </a:lnRef>
          <a:fillRef idx="3">
            <a:schemeClr val="accent1"/>
          </a:fillRef>
          <a:effectRef idx="2">
            <a:schemeClr val="accent1"/>
          </a:effectRef>
          <a:fontRef idx="minor">
            <a:schemeClr val="lt1"/>
          </a:fontRef>
        </p:style>
        <p:txBody>
          <a:bodyPr rtlCol="0" anchor="ctr"/>
          <a:lstStyle/>
          <a:p>
            <a:r>
              <a:rPr lang="en-US" sz="2500" b="1" dirty="0" smtClean="0">
                <a:latin typeface="Arial"/>
                <a:cs typeface="Arial"/>
              </a:rPr>
              <a:t>Step 1: </a:t>
            </a:r>
            <a:r>
              <a:rPr lang="en-US" sz="2500" dirty="0" smtClean="0">
                <a:latin typeface="Arial"/>
                <a:cs typeface="Arial"/>
              </a:rPr>
              <a:t>Read the potential strategy.  As you read and annotate, write a + above each benefit (also called a “pro”) and a – above each negative (also called a “con”).</a:t>
            </a:r>
            <a:endParaRPr lang="en-US" sz="2500" dirty="0">
              <a:latin typeface="Arial"/>
              <a:cs typeface="Arial"/>
            </a:endParaRPr>
          </a:p>
        </p:txBody>
      </p:sp>
      <p:sp>
        <p:nvSpPr>
          <p:cNvPr id="21" name="Rounded Rectangle 20"/>
          <p:cNvSpPr/>
          <p:nvPr/>
        </p:nvSpPr>
        <p:spPr>
          <a:xfrm>
            <a:off x="381000" y="3352800"/>
            <a:ext cx="5791757" cy="2209800"/>
          </a:xfrm>
          <a:prstGeom prst="roundRect">
            <a:avLst/>
          </a:prstGeom>
          <a:solidFill>
            <a:schemeClr val="accent4"/>
          </a:solidFill>
          <a:ln>
            <a:solidFill>
              <a:schemeClr val="accent1"/>
            </a:solidFill>
          </a:ln>
        </p:spPr>
        <p:style>
          <a:lnRef idx="1">
            <a:schemeClr val="accent1"/>
          </a:lnRef>
          <a:fillRef idx="3">
            <a:schemeClr val="accent1"/>
          </a:fillRef>
          <a:effectRef idx="2">
            <a:schemeClr val="accent1"/>
          </a:effectRef>
          <a:fontRef idx="minor">
            <a:schemeClr val="lt1"/>
          </a:fontRef>
        </p:style>
        <p:txBody>
          <a:bodyPr rtlCol="0" anchor="ctr"/>
          <a:lstStyle/>
          <a:p>
            <a:r>
              <a:rPr lang="en-US" sz="2500" b="1" dirty="0" smtClean="0">
                <a:latin typeface="Arial"/>
                <a:cs typeface="Arial"/>
              </a:rPr>
              <a:t>Step 2: </a:t>
            </a:r>
            <a:r>
              <a:rPr lang="en-US" sz="2500" dirty="0" smtClean="0">
                <a:latin typeface="Arial"/>
                <a:cs typeface="Arial"/>
              </a:rPr>
              <a:t>Graph how many </a:t>
            </a:r>
          </a:p>
          <a:p>
            <a:r>
              <a:rPr lang="en-US" sz="2500" dirty="0" smtClean="0">
                <a:latin typeface="Arial"/>
                <a:cs typeface="Arial"/>
              </a:rPr>
              <a:t>+/benefits/pros and how many </a:t>
            </a:r>
          </a:p>
          <a:p>
            <a:r>
              <a:rPr lang="en-US" sz="2500" dirty="0" smtClean="0">
                <a:latin typeface="Arial"/>
                <a:cs typeface="Arial"/>
              </a:rPr>
              <a:t>-/negatives/cons you found for the strategy.  You will use these graphs to compare the four strategies.</a:t>
            </a:r>
            <a:endParaRPr lang="en-US" sz="2500" dirty="0">
              <a:latin typeface="Arial"/>
              <a:cs typeface="Arial"/>
            </a:endParaRPr>
          </a:p>
        </p:txBody>
      </p:sp>
      <p:sp>
        <p:nvSpPr>
          <p:cNvPr id="23" name="Rounded Rectangle 22"/>
          <p:cNvSpPr/>
          <p:nvPr/>
        </p:nvSpPr>
        <p:spPr>
          <a:xfrm>
            <a:off x="6248400" y="1066800"/>
            <a:ext cx="2590243" cy="4495800"/>
          </a:xfrm>
          <a:prstGeom prst="roundRect">
            <a:avLst/>
          </a:prstGeom>
          <a:solidFill>
            <a:schemeClr val="accent6"/>
          </a:solidFill>
          <a:ln>
            <a:solidFill>
              <a:schemeClr val="accent4"/>
            </a:solidFill>
          </a:ln>
        </p:spPr>
        <p:style>
          <a:lnRef idx="1">
            <a:schemeClr val="accent1"/>
          </a:lnRef>
          <a:fillRef idx="3">
            <a:schemeClr val="accent1"/>
          </a:fillRef>
          <a:effectRef idx="2">
            <a:schemeClr val="accent1"/>
          </a:effectRef>
          <a:fontRef idx="minor">
            <a:schemeClr val="lt1"/>
          </a:fontRef>
        </p:style>
        <p:txBody>
          <a:bodyPr rtlCol="0" anchor="ctr"/>
          <a:lstStyle/>
          <a:p>
            <a:r>
              <a:rPr lang="en-US" sz="2600" dirty="0" smtClean="0">
                <a:latin typeface="Arial"/>
                <a:cs typeface="Arial"/>
              </a:rPr>
              <a:t>Let’s annotate and analyze a practice strategy together to practice.  Look at “Military Action” on your worksheet.</a:t>
            </a:r>
            <a:endParaRPr lang="en-US" sz="2600" dirty="0">
              <a:latin typeface="Arial"/>
              <a:cs typeface="Arial"/>
            </a:endParaRPr>
          </a:p>
        </p:txBody>
      </p:sp>
    </p:spTree>
  </p:cSld>
  <p:clrMapOvr>
    <a:masterClrMapping/>
  </p:clrMapOvr>
  <p:transition xmlns:p14="http://schemas.microsoft.com/office/powerpoint/2010/main" advClick="0"/>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9" presetClass="entr" presetSubtype="10"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p:cTn id="7" dur="1000" fill="hold"/>
                                        <p:tgtEl>
                                          <p:spTgt spid="18"/>
                                        </p:tgtEl>
                                        <p:attrNameLst>
                                          <p:attrName>ppt_w</p:attrName>
                                        </p:attrNameLst>
                                      </p:cBhvr>
                                      <p:tavLst>
                                        <p:tav tm="0" fmla="#ppt_w*sin(2.5*pi*$)">
                                          <p:val>
                                            <p:fltVal val="0"/>
                                          </p:val>
                                        </p:tav>
                                        <p:tav tm="100000">
                                          <p:val>
                                            <p:fltVal val="1"/>
                                          </p:val>
                                        </p:tav>
                                      </p:tavLst>
                                    </p:anim>
                                    <p:anim calcmode="lin" valueType="num">
                                      <p:cBhvr>
                                        <p:cTn id="8" dur="1000" fill="hold"/>
                                        <p:tgtEl>
                                          <p:spTgt spid="18"/>
                                        </p:tgtEl>
                                        <p:attrNameLst>
                                          <p:attrName>ppt_h</p:attrName>
                                        </p:attrNameLst>
                                      </p:cBhvr>
                                      <p:tavLst>
                                        <p:tav tm="0">
                                          <p:val>
                                            <p:strVal val="#ppt_h"/>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54" presetClass="entr" presetSubtype="0" accel="100000" fill="hold" grpId="0" nodeType="clickEffect">
                                  <p:stCondLst>
                                    <p:cond delay="0"/>
                                  </p:stCondLst>
                                  <p:childTnLst>
                                    <p:set>
                                      <p:cBhvr>
                                        <p:cTn id="12" dur="1" fill="hold">
                                          <p:stCondLst>
                                            <p:cond delay="0"/>
                                          </p:stCondLst>
                                        </p:cTn>
                                        <p:tgtEl>
                                          <p:spTgt spid="21"/>
                                        </p:tgtEl>
                                        <p:attrNameLst>
                                          <p:attrName>style.visibility</p:attrName>
                                        </p:attrNameLst>
                                      </p:cBhvr>
                                      <p:to>
                                        <p:strVal val="visible"/>
                                      </p:to>
                                    </p:set>
                                    <p:anim calcmode="lin" valueType="num">
                                      <p:cBhvr>
                                        <p:cTn id="13" dur="500" fill="hold"/>
                                        <p:tgtEl>
                                          <p:spTgt spid="21"/>
                                        </p:tgtEl>
                                        <p:attrNameLst>
                                          <p:attrName>ppt_w</p:attrName>
                                        </p:attrNameLst>
                                      </p:cBhvr>
                                      <p:tavLst>
                                        <p:tav tm="0">
                                          <p:val>
                                            <p:strVal val="#ppt_w*0.05"/>
                                          </p:val>
                                        </p:tav>
                                        <p:tav tm="100000">
                                          <p:val>
                                            <p:strVal val="#ppt_w"/>
                                          </p:val>
                                        </p:tav>
                                      </p:tavLst>
                                    </p:anim>
                                    <p:anim calcmode="lin" valueType="num">
                                      <p:cBhvr>
                                        <p:cTn id="14" dur="500" fill="hold"/>
                                        <p:tgtEl>
                                          <p:spTgt spid="21"/>
                                        </p:tgtEl>
                                        <p:attrNameLst>
                                          <p:attrName>ppt_h</p:attrName>
                                        </p:attrNameLst>
                                      </p:cBhvr>
                                      <p:tavLst>
                                        <p:tav tm="0">
                                          <p:val>
                                            <p:strVal val="#ppt_h"/>
                                          </p:val>
                                        </p:tav>
                                        <p:tav tm="100000">
                                          <p:val>
                                            <p:strVal val="#ppt_h"/>
                                          </p:val>
                                        </p:tav>
                                      </p:tavLst>
                                    </p:anim>
                                    <p:anim calcmode="lin" valueType="num">
                                      <p:cBhvr>
                                        <p:cTn id="15" dur="500" fill="hold"/>
                                        <p:tgtEl>
                                          <p:spTgt spid="21"/>
                                        </p:tgtEl>
                                        <p:attrNameLst>
                                          <p:attrName>ppt_x</p:attrName>
                                        </p:attrNameLst>
                                      </p:cBhvr>
                                      <p:tavLst>
                                        <p:tav tm="0">
                                          <p:val>
                                            <p:strVal val="#ppt_x-.2"/>
                                          </p:val>
                                        </p:tav>
                                        <p:tav tm="100000">
                                          <p:val>
                                            <p:strVal val="#ppt_x"/>
                                          </p:val>
                                        </p:tav>
                                      </p:tavLst>
                                    </p:anim>
                                    <p:anim calcmode="lin" valueType="num">
                                      <p:cBhvr>
                                        <p:cTn id="16" dur="500" fill="hold"/>
                                        <p:tgtEl>
                                          <p:spTgt spid="21"/>
                                        </p:tgtEl>
                                        <p:attrNameLst>
                                          <p:attrName>ppt_y</p:attrName>
                                        </p:attrNameLst>
                                      </p:cBhvr>
                                      <p:tavLst>
                                        <p:tav tm="0">
                                          <p:val>
                                            <p:strVal val="#ppt_y"/>
                                          </p:val>
                                        </p:tav>
                                        <p:tav tm="100000">
                                          <p:val>
                                            <p:strVal val="#ppt_y"/>
                                          </p:val>
                                        </p:tav>
                                      </p:tavLst>
                                    </p:anim>
                                    <p:animEffect transition="in" filter="fade">
                                      <p:cBhvr>
                                        <p:cTn id="17" dur="500"/>
                                        <p:tgtEl>
                                          <p:spTgt spid="21"/>
                                        </p:tgtEl>
                                      </p:cBhvr>
                                    </p:animEffect>
                                  </p:childTnLst>
                                </p:cTn>
                              </p:par>
                            </p:childTnLst>
                          </p:cTn>
                        </p:par>
                      </p:childTnLst>
                    </p:cTn>
                  </p:par>
                  <p:par>
                    <p:cTn id="18" fill="hold">
                      <p:stCondLst>
                        <p:cond delay="indefinite"/>
                      </p:stCondLst>
                      <p:childTnLst>
                        <p:par>
                          <p:cTn id="19" fill="hold">
                            <p:stCondLst>
                              <p:cond delay="0"/>
                            </p:stCondLst>
                            <p:childTnLst>
                              <p:par>
                                <p:cTn id="20" presetID="35" presetClass="entr" presetSubtype="0" fill="hold" grpId="0" nodeType="clickEffect">
                                  <p:stCondLst>
                                    <p:cond delay="0"/>
                                  </p:stCondLst>
                                  <p:childTnLst>
                                    <p:set>
                                      <p:cBhvr>
                                        <p:cTn id="21" dur="1" fill="hold">
                                          <p:stCondLst>
                                            <p:cond delay="0"/>
                                          </p:stCondLst>
                                        </p:cTn>
                                        <p:tgtEl>
                                          <p:spTgt spid="23"/>
                                        </p:tgtEl>
                                        <p:attrNameLst>
                                          <p:attrName>style.visibility</p:attrName>
                                        </p:attrNameLst>
                                      </p:cBhvr>
                                      <p:to>
                                        <p:strVal val="visible"/>
                                      </p:to>
                                    </p:set>
                                    <p:animEffect transition="in" filter="fade">
                                      <p:cBhvr>
                                        <p:cTn id="22" dur="1000"/>
                                        <p:tgtEl>
                                          <p:spTgt spid="23"/>
                                        </p:tgtEl>
                                      </p:cBhvr>
                                    </p:animEffect>
                                    <p:anim calcmode="lin" valueType="num">
                                      <p:cBhvr>
                                        <p:cTn id="23" dur="1000" fill="hold"/>
                                        <p:tgtEl>
                                          <p:spTgt spid="23"/>
                                        </p:tgtEl>
                                        <p:attrNameLst>
                                          <p:attrName>style.rotation</p:attrName>
                                        </p:attrNameLst>
                                      </p:cBhvr>
                                      <p:tavLst>
                                        <p:tav tm="0">
                                          <p:val>
                                            <p:fltVal val="720"/>
                                          </p:val>
                                        </p:tav>
                                        <p:tav tm="100000">
                                          <p:val>
                                            <p:fltVal val="0"/>
                                          </p:val>
                                        </p:tav>
                                      </p:tavLst>
                                    </p:anim>
                                    <p:anim calcmode="lin" valueType="num">
                                      <p:cBhvr>
                                        <p:cTn id="24" dur="1000" fill="hold"/>
                                        <p:tgtEl>
                                          <p:spTgt spid="23"/>
                                        </p:tgtEl>
                                        <p:attrNameLst>
                                          <p:attrName>ppt_h</p:attrName>
                                        </p:attrNameLst>
                                      </p:cBhvr>
                                      <p:tavLst>
                                        <p:tav tm="0">
                                          <p:val>
                                            <p:fltVal val="0"/>
                                          </p:val>
                                        </p:tav>
                                        <p:tav tm="100000">
                                          <p:val>
                                            <p:strVal val="#ppt_h"/>
                                          </p:val>
                                        </p:tav>
                                      </p:tavLst>
                                    </p:anim>
                                    <p:anim calcmode="lin" valueType="num">
                                      <p:cBhvr>
                                        <p:cTn id="25" dur="1000" fill="hold"/>
                                        <p:tgtEl>
                                          <p:spTgt spid="23"/>
                                        </p:tgtEl>
                                        <p:attrNameLst>
                                          <p:attrName>ppt_w</p:attrName>
                                        </p:attrNameLst>
                                      </p:cBhvr>
                                      <p:tavLst>
                                        <p:tav tm="0">
                                          <p:val>
                                            <p:fltVal val="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21" grpId="0" animBg="1"/>
      <p:bldP spid="23"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Page Title"/>
          <p:cNvSpPr>
            <a:spLocks noGrp="1"/>
          </p:cNvSpPr>
          <p:nvPr>
            <p:ph type="title" idx="4294967295"/>
          </p:nvPr>
        </p:nvSpPr>
        <p:spPr>
          <a:xfrm>
            <a:off x="152400" y="127000"/>
            <a:ext cx="8229600" cy="639763"/>
          </a:xfrm>
        </p:spPr>
        <p:txBody>
          <a:bodyPr/>
          <a:lstStyle/>
          <a:p>
            <a:pPr algn="l"/>
            <a:r>
              <a:rPr lang="en-US" sz="3200" b="1" dirty="0" smtClean="0">
                <a:solidFill>
                  <a:schemeClr val="bg1"/>
                </a:solidFill>
                <a:ea typeface="ＭＳ Ｐゴシック" charset="-128"/>
              </a:rPr>
              <a:t>Explore: Military Action Practice </a:t>
            </a:r>
          </a:p>
        </p:txBody>
      </p:sp>
      <p:sp>
        <p:nvSpPr>
          <p:cNvPr id="23555" name="Slide Number Placeholder 4"/>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Calibri" charset="0"/>
                <a:ea typeface="ＭＳ Ｐゴシック" charset="-128"/>
              </a:defRPr>
            </a:lvl1pPr>
            <a:lvl2pPr marL="742950" indent="-285750" eaLnBrk="0" hangingPunct="0">
              <a:defRPr>
                <a:solidFill>
                  <a:schemeClr val="tx1"/>
                </a:solidFill>
                <a:latin typeface="Calibri" charset="0"/>
                <a:ea typeface="ＭＳ Ｐゴシック" charset="-128"/>
              </a:defRPr>
            </a:lvl2pPr>
            <a:lvl3pPr marL="1143000" indent="-228600" eaLnBrk="0" hangingPunct="0">
              <a:defRPr>
                <a:solidFill>
                  <a:schemeClr val="tx1"/>
                </a:solidFill>
                <a:latin typeface="Calibri" charset="0"/>
                <a:ea typeface="ＭＳ Ｐゴシック" charset="-128"/>
              </a:defRPr>
            </a:lvl3pPr>
            <a:lvl4pPr marL="1600200" indent="-228600" eaLnBrk="0" hangingPunct="0">
              <a:defRPr>
                <a:solidFill>
                  <a:schemeClr val="tx1"/>
                </a:solidFill>
                <a:latin typeface="Calibri" charset="0"/>
                <a:ea typeface="ＭＳ Ｐゴシック" charset="-128"/>
              </a:defRPr>
            </a:lvl4pPr>
            <a:lvl5pPr marL="2057400" indent="-228600" eaLnBrk="0" hangingPunct="0">
              <a:defRPr>
                <a:solidFill>
                  <a:schemeClr val="tx1"/>
                </a:solidFill>
                <a:latin typeface="Calibri" charset="0"/>
                <a:ea typeface="ＭＳ Ｐゴシック" charset="-128"/>
              </a:defRPr>
            </a:lvl5pPr>
            <a:lvl6pPr marL="2514600" indent="-228600" eaLnBrk="0" fontAlgn="base" hangingPunct="0">
              <a:spcBef>
                <a:spcPct val="0"/>
              </a:spcBef>
              <a:spcAft>
                <a:spcPct val="0"/>
              </a:spcAft>
              <a:defRPr>
                <a:solidFill>
                  <a:schemeClr val="tx1"/>
                </a:solidFill>
                <a:latin typeface="Calibri" charset="0"/>
                <a:ea typeface="ＭＳ Ｐゴシック" charset="-128"/>
              </a:defRPr>
            </a:lvl6pPr>
            <a:lvl7pPr marL="2971800" indent="-228600" eaLnBrk="0" fontAlgn="base" hangingPunct="0">
              <a:spcBef>
                <a:spcPct val="0"/>
              </a:spcBef>
              <a:spcAft>
                <a:spcPct val="0"/>
              </a:spcAft>
              <a:defRPr>
                <a:solidFill>
                  <a:schemeClr val="tx1"/>
                </a:solidFill>
                <a:latin typeface="Calibri" charset="0"/>
                <a:ea typeface="ＭＳ Ｐゴシック" charset="-128"/>
              </a:defRPr>
            </a:lvl7pPr>
            <a:lvl8pPr marL="3429000" indent="-228600" eaLnBrk="0" fontAlgn="base" hangingPunct="0">
              <a:spcBef>
                <a:spcPct val="0"/>
              </a:spcBef>
              <a:spcAft>
                <a:spcPct val="0"/>
              </a:spcAft>
              <a:defRPr>
                <a:solidFill>
                  <a:schemeClr val="tx1"/>
                </a:solidFill>
                <a:latin typeface="Calibri" charset="0"/>
                <a:ea typeface="ＭＳ Ｐゴシック" charset="-128"/>
              </a:defRPr>
            </a:lvl8pPr>
            <a:lvl9pPr marL="3886200" indent="-228600" eaLnBrk="0" fontAlgn="base" hangingPunct="0">
              <a:spcBef>
                <a:spcPct val="0"/>
              </a:spcBef>
              <a:spcAft>
                <a:spcPct val="0"/>
              </a:spcAft>
              <a:defRPr>
                <a:solidFill>
                  <a:schemeClr val="tx1"/>
                </a:solidFill>
                <a:latin typeface="Calibri" charset="0"/>
                <a:ea typeface="ＭＳ Ｐゴシック" charset="-128"/>
              </a:defRPr>
            </a:lvl9pPr>
          </a:lstStyle>
          <a:p>
            <a:pPr algn="ctr" eaLnBrk="1" hangingPunct="1"/>
            <a:fld id="{41396D09-4F94-420F-A8E0-37A3735BC0EC}" type="slidenum">
              <a:rPr lang="en-US" smtClean="0">
                <a:solidFill>
                  <a:schemeClr val="bg1"/>
                </a:solidFill>
              </a:rPr>
              <a:pPr algn="ctr" eaLnBrk="1" hangingPunct="1"/>
              <a:t>14</a:t>
            </a:fld>
            <a:endParaRPr lang="en-US" smtClean="0">
              <a:solidFill>
                <a:schemeClr val="bg1"/>
              </a:solidFill>
            </a:endParaRPr>
          </a:p>
        </p:txBody>
      </p:sp>
      <p:sp>
        <p:nvSpPr>
          <p:cNvPr id="19" name="Agenda Link">
            <a:hlinkClick r:id="rId3" action="ppaction://hlinksldjump"/>
          </p:cNvPr>
          <p:cNvSpPr txBox="1"/>
          <p:nvPr/>
        </p:nvSpPr>
        <p:spPr>
          <a:xfrm>
            <a:off x="7696200" y="6026150"/>
            <a:ext cx="1016000" cy="419100"/>
          </a:xfrm>
          <a:prstGeom prst="rect">
            <a:avLst/>
          </a:prstGeom>
        </p:spPr>
        <p:txBody>
          <a:bodyPr wrap="none" anchor="ctr">
            <a:normAutofit/>
          </a:bodyPr>
          <a:lstStyle/>
          <a:p>
            <a:pPr fontAlgn="auto">
              <a:spcAft>
                <a:spcPts val="0"/>
              </a:spcAft>
              <a:defRPr/>
            </a:pPr>
            <a:r>
              <a:rPr lang="en-US" b="1" dirty="0">
                <a:solidFill>
                  <a:schemeClr val="bg1"/>
                </a:solidFill>
                <a:latin typeface="Perpetua" pitchFamily="18" charset="0"/>
                <a:ea typeface="+mj-ea"/>
                <a:cs typeface="+mj-cs"/>
              </a:rPr>
              <a:t>Agenda</a:t>
            </a:r>
          </a:p>
        </p:txBody>
      </p:sp>
      <p:sp>
        <p:nvSpPr>
          <p:cNvPr id="7" name="White Background"/>
          <p:cNvSpPr>
            <a:spLocks noChangeArrowheads="1"/>
          </p:cNvSpPr>
          <p:nvPr/>
        </p:nvSpPr>
        <p:spPr bwMode="auto">
          <a:xfrm>
            <a:off x="228600" y="804863"/>
            <a:ext cx="8686800" cy="4910137"/>
          </a:xfrm>
          <a:prstGeom prst="roundRect">
            <a:avLst>
              <a:gd name="adj" fmla="val 7954"/>
            </a:avLst>
          </a:prstGeom>
          <a:solidFill>
            <a:schemeClr val="bg1"/>
          </a:solidFill>
          <a:ln w="38100">
            <a:solidFill>
              <a:schemeClr val="accent1">
                <a:lumMod val="50000"/>
              </a:schemeClr>
            </a:solidFill>
            <a:round/>
            <a:headEnd/>
            <a:tailEnd/>
          </a:ln>
        </p:spPr>
        <p:txBody>
          <a:bodyPr wrap="none" anchor="ctr"/>
          <a:lstStyle/>
          <a:p>
            <a:pPr>
              <a:defRPr/>
            </a:pPr>
            <a:endParaRPr lang="en-US"/>
          </a:p>
        </p:txBody>
      </p:sp>
      <p:grpSp>
        <p:nvGrpSpPr>
          <p:cNvPr id="2" name="Group 5"/>
          <p:cNvGrpSpPr>
            <a:grpSpLocks/>
          </p:cNvGrpSpPr>
          <p:nvPr/>
        </p:nvGrpSpPr>
        <p:grpSpPr bwMode="auto">
          <a:xfrm>
            <a:off x="609600" y="6413500"/>
            <a:ext cx="7402513" cy="387350"/>
            <a:chOff x="609600" y="6414018"/>
            <a:chExt cx="7401771" cy="386725"/>
          </a:xfrm>
        </p:grpSpPr>
        <p:pic>
          <p:nvPicPr>
            <p:cNvPr id="23559" name="Picture 7" descr="blue.pn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4343400" y="6419332"/>
              <a:ext cx="1828800" cy="3691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3560" name="Picture 8" descr="red.png"/>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rot="216847" flipV="1">
              <a:off x="6182571" y="6414018"/>
              <a:ext cx="1828800" cy="386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3561" name="Picture 9" descr="black.png"/>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609600" y="6435574"/>
              <a:ext cx="1828800" cy="3637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10" name="TextBox 9"/>
          <p:cNvSpPr txBox="1"/>
          <p:nvPr/>
        </p:nvSpPr>
        <p:spPr>
          <a:xfrm>
            <a:off x="381000" y="914400"/>
            <a:ext cx="8458200" cy="4708981"/>
          </a:xfrm>
          <a:prstGeom prst="rect">
            <a:avLst/>
          </a:prstGeom>
          <a:noFill/>
        </p:spPr>
        <p:txBody>
          <a:bodyPr wrap="square" rtlCol="0">
            <a:spAutoFit/>
          </a:bodyPr>
          <a:lstStyle/>
          <a:p>
            <a:r>
              <a:rPr lang="en-US" sz="2500" dirty="0" smtClean="0"/>
              <a:t>Military action requires a strong army. An elite army will let the Romans expand their empire by conquering neighbors.  Not only this, but it will also help maintain the empire because people will be afraid of the strong Roman army and will not attack it.  </a:t>
            </a:r>
          </a:p>
          <a:p>
            <a:r>
              <a:rPr lang="en-US" sz="2500" dirty="0" smtClean="0"/>
              <a:t>      The army will be kept large by using men from conquered lands as soldiers.  Of course, this will mean that many citizens will die and families will be torn apart.</a:t>
            </a:r>
          </a:p>
          <a:p>
            <a:r>
              <a:rPr lang="en-US" sz="2500" dirty="0" smtClean="0"/>
              <a:t>     In order to protect the emperor, a private army called the Praetorian (pray – tor – E – an) Guard will be created.  The men in the Praetorian Guard may be tempted to kill the emperor though, so they’ll have to be watched. </a:t>
            </a:r>
            <a:endParaRPr lang="en-US" sz="2500" dirty="0"/>
          </a:p>
        </p:txBody>
      </p:sp>
      <p:sp>
        <p:nvSpPr>
          <p:cNvPr id="11" name="Rounded Rectangle 10"/>
          <p:cNvSpPr/>
          <p:nvPr/>
        </p:nvSpPr>
        <p:spPr>
          <a:xfrm>
            <a:off x="2895974" y="1828800"/>
            <a:ext cx="2895600" cy="2895600"/>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3000" dirty="0" smtClean="0"/>
              <a:t>What pros (+) and cons (-) can we identify?</a:t>
            </a:r>
            <a:endParaRPr lang="en-US" sz="3000" dirty="0"/>
          </a:p>
        </p:txBody>
      </p:sp>
    </p:spTree>
  </p:cSld>
  <p:clrMapOvr>
    <a:masterClrMapping/>
  </p:clrMapOvr>
  <p:transition xmlns:p14="http://schemas.microsoft.com/office/powerpoint/2010/main" advClick="0"/>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xit" presetSubtype="0" fill="hold" grpId="1" nodeType="clickEffect">
                                  <p:stCondLst>
                                    <p:cond delay="0"/>
                                  </p:stCondLst>
                                  <p:childTnLst>
                                    <p:set>
                                      <p:cBhvr>
                                        <p:cTn id="10" dur="1" fill="hold">
                                          <p:stCondLst>
                                            <p:cond delay="0"/>
                                          </p:stCondLst>
                                        </p:cTn>
                                        <p:tgtEl>
                                          <p:spTgt spid="11"/>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1" grpId="1"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Page Title"/>
          <p:cNvSpPr>
            <a:spLocks noGrp="1"/>
          </p:cNvSpPr>
          <p:nvPr>
            <p:ph type="title" idx="4294967295"/>
          </p:nvPr>
        </p:nvSpPr>
        <p:spPr>
          <a:xfrm>
            <a:off x="152400" y="127000"/>
            <a:ext cx="8229600" cy="639763"/>
          </a:xfrm>
        </p:spPr>
        <p:txBody>
          <a:bodyPr/>
          <a:lstStyle/>
          <a:p>
            <a:pPr algn="l"/>
            <a:r>
              <a:rPr lang="en-US" sz="3200" b="1" dirty="0" smtClean="0">
                <a:solidFill>
                  <a:schemeClr val="bg1"/>
                </a:solidFill>
                <a:ea typeface="ＭＳ Ｐゴシック" charset="-128"/>
              </a:rPr>
              <a:t>Explore: </a:t>
            </a:r>
            <a:r>
              <a:rPr lang="en-US" sz="3200" b="1" dirty="0" err="1" smtClean="0">
                <a:solidFill>
                  <a:schemeClr val="bg1"/>
                </a:solidFill>
                <a:ea typeface="ＭＳ Ｐゴシック" charset="-128"/>
              </a:rPr>
              <a:t>Jigsawed</a:t>
            </a:r>
            <a:r>
              <a:rPr lang="en-US" sz="3200" b="1" dirty="0" smtClean="0">
                <a:solidFill>
                  <a:schemeClr val="bg1"/>
                </a:solidFill>
                <a:ea typeface="ＭＳ Ｐゴシック" charset="-128"/>
              </a:rPr>
              <a:t> Reading Instructions</a:t>
            </a:r>
          </a:p>
        </p:txBody>
      </p:sp>
      <p:sp>
        <p:nvSpPr>
          <p:cNvPr id="23555" name="Slide Number Placeholder 4"/>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Calibri" charset="0"/>
                <a:ea typeface="ＭＳ Ｐゴシック" charset="-128"/>
              </a:defRPr>
            </a:lvl1pPr>
            <a:lvl2pPr marL="742950" indent="-285750" eaLnBrk="0" hangingPunct="0">
              <a:defRPr>
                <a:solidFill>
                  <a:schemeClr val="tx1"/>
                </a:solidFill>
                <a:latin typeface="Calibri" charset="0"/>
                <a:ea typeface="ＭＳ Ｐゴシック" charset="-128"/>
              </a:defRPr>
            </a:lvl2pPr>
            <a:lvl3pPr marL="1143000" indent="-228600" eaLnBrk="0" hangingPunct="0">
              <a:defRPr>
                <a:solidFill>
                  <a:schemeClr val="tx1"/>
                </a:solidFill>
                <a:latin typeface="Calibri" charset="0"/>
                <a:ea typeface="ＭＳ Ｐゴシック" charset="-128"/>
              </a:defRPr>
            </a:lvl3pPr>
            <a:lvl4pPr marL="1600200" indent="-228600" eaLnBrk="0" hangingPunct="0">
              <a:defRPr>
                <a:solidFill>
                  <a:schemeClr val="tx1"/>
                </a:solidFill>
                <a:latin typeface="Calibri" charset="0"/>
                <a:ea typeface="ＭＳ Ｐゴシック" charset="-128"/>
              </a:defRPr>
            </a:lvl4pPr>
            <a:lvl5pPr marL="2057400" indent="-228600" eaLnBrk="0" hangingPunct="0">
              <a:defRPr>
                <a:solidFill>
                  <a:schemeClr val="tx1"/>
                </a:solidFill>
                <a:latin typeface="Calibri" charset="0"/>
                <a:ea typeface="ＭＳ Ｐゴシック" charset="-128"/>
              </a:defRPr>
            </a:lvl5pPr>
            <a:lvl6pPr marL="2514600" indent="-228600" eaLnBrk="0" fontAlgn="base" hangingPunct="0">
              <a:spcBef>
                <a:spcPct val="0"/>
              </a:spcBef>
              <a:spcAft>
                <a:spcPct val="0"/>
              </a:spcAft>
              <a:defRPr>
                <a:solidFill>
                  <a:schemeClr val="tx1"/>
                </a:solidFill>
                <a:latin typeface="Calibri" charset="0"/>
                <a:ea typeface="ＭＳ Ｐゴシック" charset="-128"/>
              </a:defRPr>
            </a:lvl6pPr>
            <a:lvl7pPr marL="2971800" indent="-228600" eaLnBrk="0" fontAlgn="base" hangingPunct="0">
              <a:spcBef>
                <a:spcPct val="0"/>
              </a:spcBef>
              <a:spcAft>
                <a:spcPct val="0"/>
              </a:spcAft>
              <a:defRPr>
                <a:solidFill>
                  <a:schemeClr val="tx1"/>
                </a:solidFill>
                <a:latin typeface="Calibri" charset="0"/>
                <a:ea typeface="ＭＳ Ｐゴシック" charset="-128"/>
              </a:defRPr>
            </a:lvl7pPr>
            <a:lvl8pPr marL="3429000" indent="-228600" eaLnBrk="0" fontAlgn="base" hangingPunct="0">
              <a:spcBef>
                <a:spcPct val="0"/>
              </a:spcBef>
              <a:spcAft>
                <a:spcPct val="0"/>
              </a:spcAft>
              <a:defRPr>
                <a:solidFill>
                  <a:schemeClr val="tx1"/>
                </a:solidFill>
                <a:latin typeface="Calibri" charset="0"/>
                <a:ea typeface="ＭＳ Ｐゴシック" charset="-128"/>
              </a:defRPr>
            </a:lvl8pPr>
            <a:lvl9pPr marL="3886200" indent="-228600" eaLnBrk="0" fontAlgn="base" hangingPunct="0">
              <a:spcBef>
                <a:spcPct val="0"/>
              </a:spcBef>
              <a:spcAft>
                <a:spcPct val="0"/>
              </a:spcAft>
              <a:defRPr>
                <a:solidFill>
                  <a:schemeClr val="tx1"/>
                </a:solidFill>
                <a:latin typeface="Calibri" charset="0"/>
                <a:ea typeface="ＭＳ Ｐゴシック" charset="-128"/>
              </a:defRPr>
            </a:lvl9pPr>
          </a:lstStyle>
          <a:p>
            <a:pPr algn="ctr" eaLnBrk="1" hangingPunct="1"/>
            <a:fld id="{41396D09-4F94-420F-A8E0-37A3735BC0EC}" type="slidenum">
              <a:rPr lang="en-US" smtClean="0">
                <a:solidFill>
                  <a:schemeClr val="bg1"/>
                </a:solidFill>
              </a:rPr>
              <a:pPr algn="ctr" eaLnBrk="1" hangingPunct="1"/>
              <a:t>15</a:t>
            </a:fld>
            <a:endParaRPr lang="en-US" smtClean="0">
              <a:solidFill>
                <a:schemeClr val="bg1"/>
              </a:solidFill>
            </a:endParaRPr>
          </a:p>
        </p:txBody>
      </p:sp>
      <p:sp>
        <p:nvSpPr>
          <p:cNvPr id="19" name="Agenda Link">
            <a:hlinkClick r:id="rId3" action="ppaction://hlinksldjump"/>
          </p:cNvPr>
          <p:cNvSpPr txBox="1"/>
          <p:nvPr/>
        </p:nvSpPr>
        <p:spPr>
          <a:xfrm>
            <a:off x="7696200" y="6026150"/>
            <a:ext cx="1016000" cy="419100"/>
          </a:xfrm>
          <a:prstGeom prst="rect">
            <a:avLst/>
          </a:prstGeom>
        </p:spPr>
        <p:txBody>
          <a:bodyPr wrap="none" anchor="ctr">
            <a:normAutofit/>
          </a:bodyPr>
          <a:lstStyle/>
          <a:p>
            <a:pPr fontAlgn="auto">
              <a:spcAft>
                <a:spcPts val="0"/>
              </a:spcAft>
              <a:defRPr/>
            </a:pPr>
            <a:r>
              <a:rPr lang="en-US" b="1" dirty="0">
                <a:solidFill>
                  <a:schemeClr val="bg1"/>
                </a:solidFill>
                <a:latin typeface="Perpetua" pitchFamily="18" charset="0"/>
                <a:ea typeface="+mj-ea"/>
                <a:cs typeface="+mj-cs"/>
              </a:rPr>
              <a:t>Agenda</a:t>
            </a:r>
          </a:p>
        </p:txBody>
      </p:sp>
      <p:sp>
        <p:nvSpPr>
          <p:cNvPr id="7" name="White Background"/>
          <p:cNvSpPr>
            <a:spLocks noChangeArrowheads="1"/>
          </p:cNvSpPr>
          <p:nvPr/>
        </p:nvSpPr>
        <p:spPr bwMode="auto">
          <a:xfrm>
            <a:off x="228600" y="804863"/>
            <a:ext cx="8686800" cy="4910137"/>
          </a:xfrm>
          <a:prstGeom prst="roundRect">
            <a:avLst>
              <a:gd name="adj" fmla="val 7954"/>
            </a:avLst>
          </a:prstGeom>
          <a:solidFill>
            <a:schemeClr val="bg1"/>
          </a:solidFill>
          <a:ln w="38100">
            <a:solidFill>
              <a:schemeClr val="accent1">
                <a:lumMod val="50000"/>
              </a:schemeClr>
            </a:solidFill>
            <a:round/>
            <a:headEnd/>
            <a:tailEnd/>
          </a:ln>
        </p:spPr>
        <p:txBody>
          <a:bodyPr wrap="none" anchor="ctr"/>
          <a:lstStyle/>
          <a:p>
            <a:pPr>
              <a:defRPr/>
            </a:pPr>
            <a:endParaRPr lang="en-US"/>
          </a:p>
        </p:txBody>
      </p:sp>
      <p:grpSp>
        <p:nvGrpSpPr>
          <p:cNvPr id="23558" name="Group 5"/>
          <p:cNvGrpSpPr>
            <a:grpSpLocks/>
          </p:cNvGrpSpPr>
          <p:nvPr/>
        </p:nvGrpSpPr>
        <p:grpSpPr bwMode="auto">
          <a:xfrm>
            <a:off x="609600" y="6413500"/>
            <a:ext cx="7402513" cy="387350"/>
            <a:chOff x="609600" y="6414018"/>
            <a:chExt cx="7401771" cy="386725"/>
          </a:xfrm>
        </p:grpSpPr>
        <p:pic>
          <p:nvPicPr>
            <p:cNvPr id="23559" name="Picture 7" descr="blue.pn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4343400" y="6419332"/>
              <a:ext cx="1828800" cy="3691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3560" name="Picture 8" descr="red.png"/>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rot="216847" flipV="1">
              <a:off x="6182571" y="6414018"/>
              <a:ext cx="1828800" cy="386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3561" name="Picture 9" descr="black.png"/>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609600" y="6435574"/>
              <a:ext cx="1828800" cy="3637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10" name="Picture 9"/>
          <p:cNvPicPr>
            <a:picLocks noChangeAspect="1"/>
          </p:cNvPicPr>
          <p:nvPr/>
        </p:nvPicPr>
        <p:blipFill>
          <a:blip r:embed="rId7"/>
          <a:stretch>
            <a:fillRect/>
          </a:stretch>
        </p:blipFill>
        <p:spPr>
          <a:xfrm>
            <a:off x="6324600" y="881063"/>
            <a:ext cx="2491140" cy="2319337"/>
          </a:xfrm>
          <a:prstGeom prst="rect">
            <a:avLst/>
          </a:prstGeom>
        </p:spPr>
      </p:pic>
      <p:sp>
        <p:nvSpPr>
          <p:cNvPr id="11" name="TextBox 10"/>
          <p:cNvSpPr txBox="1"/>
          <p:nvPr/>
        </p:nvSpPr>
        <p:spPr>
          <a:xfrm>
            <a:off x="457200" y="990600"/>
            <a:ext cx="6248400" cy="1708160"/>
          </a:xfrm>
          <a:prstGeom prst="rect">
            <a:avLst/>
          </a:prstGeom>
          <a:noFill/>
        </p:spPr>
        <p:txBody>
          <a:bodyPr wrap="square" rtlCol="0">
            <a:spAutoFit/>
          </a:bodyPr>
          <a:lstStyle/>
          <a:p>
            <a:pPr marL="514350" indent="-514350">
              <a:buAutoNum type="arabicPeriod"/>
            </a:pPr>
            <a:r>
              <a:rPr lang="en-US" sz="2900" dirty="0" smtClean="0">
                <a:latin typeface="Arial"/>
                <a:cs typeface="Arial"/>
              </a:rPr>
              <a:t>Create a group of three.</a:t>
            </a:r>
          </a:p>
          <a:p>
            <a:pPr marL="514350" indent="-514350">
              <a:buAutoNum type="arabicPeriod"/>
            </a:pPr>
            <a:endParaRPr lang="en-US" dirty="0" smtClean="0">
              <a:latin typeface="Arial"/>
              <a:cs typeface="Arial"/>
            </a:endParaRPr>
          </a:p>
          <a:p>
            <a:pPr marL="514350" indent="-514350">
              <a:buAutoNum type="arabicPeriod"/>
            </a:pPr>
            <a:r>
              <a:rPr lang="en-US" sz="2900" dirty="0" smtClean="0">
                <a:latin typeface="Arial"/>
                <a:cs typeface="Arial"/>
              </a:rPr>
              <a:t>Each person chooses a letter:</a:t>
            </a:r>
          </a:p>
          <a:p>
            <a:pPr marL="971550" lvl="1" indent="-514350"/>
            <a:endParaRPr lang="en-US" sz="2900" dirty="0" smtClean="0">
              <a:latin typeface="Arial"/>
              <a:cs typeface="Arial"/>
            </a:endParaRPr>
          </a:p>
        </p:txBody>
      </p:sp>
      <p:sp>
        <p:nvSpPr>
          <p:cNvPr id="12" name="TextBox 11"/>
          <p:cNvSpPr txBox="1"/>
          <p:nvPr/>
        </p:nvSpPr>
        <p:spPr>
          <a:xfrm>
            <a:off x="1143000" y="2819400"/>
            <a:ext cx="762000" cy="538609"/>
          </a:xfrm>
          <a:prstGeom prst="rect">
            <a:avLst/>
          </a:prstGeom>
          <a:noFill/>
        </p:spPr>
        <p:txBody>
          <a:bodyPr wrap="square" rtlCol="0">
            <a:spAutoFit/>
          </a:bodyPr>
          <a:lstStyle/>
          <a:p>
            <a:r>
              <a:rPr lang="en-US" sz="2900" dirty="0" smtClean="0"/>
              <a:t>A</a:t>
            </a:r>
          </a:p>
        </p:txBody>
      </p:sp>
      <p:sp>
        <p:nvSpPr>
          <p:cNvPr id="14" name="TextBox 13"/>
          <p:cNvSpPr txBox="1"/>
          <p:nvPr/>
        </p:nvSpPr>
        <p:spPr>
          <a:xfrm>
            <a:off x="457200" y="2438400"/>
            <a:ext cx="4114800" cy="2769989"/>
          </a:xfrm>
          <a:prstGeom prst="rect">
            <a:avLst/>
          </a:prstGeom>
          <a:noFill/>
        </p:spPr>
        <p:txBody>
          <a:bodyPr wrap="square" rtlCol="0">
            <a:spAutoFit/>
          </a:bodyPr>
          <a:lstStyle/>
          <a:p>
            <a:pPr marL="514350" indent="-514350"/>
            <a:r>
              <a:rPr lang="en-US" sz="2900" dirty="0" smtClean="0">
                <a:latin typeface="Arial"/>
                <a:cs typeface="Arial"/>
              </a:rPr>
              <a:t>3.  You are responsible for reading and annotating the section with the letter that you chose.</a:t>
            </a:r>
          </a:p>
          <a:p>
            <a:pPr marL="971550" lvl="1" indent="-514350"/>
            <a:endParaRPr lang="en-US" sz="2900" dirty="0" smtClean="0">
              <a:latin typeface="Arial"/>
              <a:cs typeface="Arial"/>
            </a:endParaRPr>
          </a:p>
        </p:txBody>
      </p:sp>
      <p:pic>
        <p:nvPicPr>
          <p:cNvPr id="15" name="Picture 14"/>
          <p:cNvPicPr>
            <a:picLocks noChangeAspect="1"/>
          </p:cNvPicPr>
          <p:nvPr/>
        </p:nvPicPr>
        <p:blipFill>
          <a:blip r:embed="rId8"/>
          <a:stretch>
            <a:fillRect/>
          </a:stretch>
        </p:blipFill>
        <p:spPr>
          <a:xfrm>
            <a:off x="4953000" y="3429000"/>
            <a:ext cx="3657600" cy="2743200"/>
          </a:xfrm>
          <a:prstGeom prst="rect">
            <a:avLst/>
          </a:prstGeom>
        </p:spPr>
      </p:pic>
      <p:sp>
        <p:nvSpPr>
          <p:cNvPr id="16" name="TextBox 15"/>
          <p:cNvSpPr txBox="1"/>
          <p:nvPr/>
        </p:nvSpPr>
        <p:spPr>
          <a:xfrm>
            <a:off x="2209800" y="2814191"/>
            <a:ext cx="762000" cy="538609"/>
          </a:xfrm>
          <a:prstGeom prst="rect">
            <a:avLst/>
          </a:prstGeom>
          <a:noFill/>
        </p:spPr>
        <p:txBody>
          <a:bodyPr wrap="square" rtlCol="0">
            <a:spAutoFit/>
          </a:bodyPr>
          <a:lstStyle/>
          <a:p>
            <a:r>
              <a:rPr lang="en-US" sz="2900" dirty="0" smtClean="0"/>
              <a:t>C</a:t>
            </a:r>
          </a:p>
        </p:txBody>
      </p:sp>
      <p:sp>
        <p:nvSpPr>
          <p:cNvPr id="20" name="TextBox 19"/>
          <p:cNvSpPr txBox="1"/>
          <p:nvPr/>
        </p:nvSpPr>
        <p:spPr>
          <a:xfrm>
            <a:off x="1676400" y="2814191"/>
            <a:ext cx="762000" cy="538609"/>
          </a:xfrm>
          <a:prstGeom prst="rect">
            <a:avLst/>
          </a:prstGeom>
          <a:noFill/>
        </p:spPr>
        <p:txBody>
          <a:bodyPr wrap="square" rtlCol="0">
            <a:spAutoFit/>
          </a:bodyPr>
          <a:lstStyle/>
          <a:p>
            <a:r>
              <a:rPr lang="en-US" sz="2900" dirty="0" smtClean="0"/>
              <a:t>B</a:t>
            </a:r>
            <a:endParaRPr lang="en-US" sz="2900" dirty="0"/>
          </a:p>
        </p:txBody>
      </p:sp>
    </p:spTree>
  </p:cSld>
  <p:clrMapOvr>
    <a:masterClrMapping/>
  </p:clrMapOvr>
  <p:transition xmlns:p14="http://schemas.microsoft.com/office/powerpoint/2010/main" advClick="0"/>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0" presetClass="path" presetSubtype="0" accel="50000" decel="50000" fill="hold" grpId="0" nodeType="clickEffect">
                                  <p:stCondLst>
                                    <p:cond delay="0"/>
                                  </p:stCondLst>
                                  <p:childTnLst>
                                    <p:animMotion origin="layout" path="M 0.00017 -1.48148E-6 C -0.00104 0.04005 -0.00243 0.08033 -0.00243 0.12083 C -0.00243 0.15648 0.05902 0.16736 0.08628 0.17477 C 0.10746 0.17361 0.12899 0.17315 0.15069 0.17176 C 0.15659 0.17107 0.16284 0.16991 0.16909 0.16875 C 0.17708 0.16644 0.1934 0.16227 0.1934 0.16227 C 0.22031 0.13519 0.19548 0.11019 0.16909 0.10185 C 0.14548 0.11134 0.14722 0.11227 0.14132 0.13681 C 0.1434 0.16551 0.13993 0.17662 0.15382 0.19722 C 0.15468 0.20371 0.15347 0.21065 0.15659 0.21644 C 0.16996 0.24028 0.17934 0.23333 0.19982 0.24815 C 0.22673 0.26713 0.25243 0.26736 0.28541 0.2706 C 0.34531 0.2625 0.31701 0.26991 0.35312 0.25764 C 0.35989 0.25486 0.37482 0.25116 0.37482 0.25162 " pathEditMode="relative" rAng="0" ptsTypes="fffffffffffffA">
                                      <p:cBhvr>
                                        <p:cTn id="6" dur="2000" fill="hold"/>
                                        <p:tgtEl>
                                          <p:spTgt spid="12"/>
                                        </p:tgtEl>
                                        <p:attrNameLst>
                                          <p:attrName>ppt_x</p:attrName>
                                          <p:attrName>ppt_y</p:attrName>
                                        </p:attrNameLst>
                                      </p:cBhvr>
                                      <p:rCtr x="18600" y="13500"/>
                                    </p:animMotion>
                                  </p:childTnLst>
                                </p:cTn>
                              </p:par>
                              <p:par>
                                <p:cTn id="7" presetID="0" presetClass="path" presetSubtype="0" accel="50000" decel="50000" fill="hold" grpId="0" nodeType="withEffect">
                                  <p:stCondLst>
                                    <p:cond delay="0"/>
                                  </p:stCondLst>
                                  <p:childTnLst>
                                    <p:animMotion origin="layout" path="M 0.15 0.02176 C 0.15122 0.02824 0.15139 0.03518 0.15365 0.04143 C 0.15799 0.05416 0.17604 0.05254 0.18333 0.0537 C 0.20052 0.05277 0.21788 0.05254 0.23524 0.05139 C 0.24826 0.05023 0.26094 0.04398 0.27413 0.04143 C 0.28924 0.03472 0.30469 0.03402 0.32031 0.02916 C 0.34097 0.01481 0.4099 0.00764 0.42969 0.0044 C 0.53924 -0.01366 0.64896 -0.01783 0.7592 -0.02523 C 0.91684 -0.02223 0.84757 -0.0507 0.90191 -0.00301 C 0.90486 0.00347 0.90799 0.00995 0.91111 0.01666 C 0.91215 0.01898 0.91337 0.02152 0.91476 0.02407 C 0.91597 0.02639 0.91858 0.03148 0.91858 0.03171 C 0.92153 0.04861 0.92535 0.05347 0.91667 0.07361 C 0.9151 0.07662 0.91146 0.07662 0.9092 0.07847 C 0.90417 0.08217 0.89896 0.08588 0.89444 0.09074 C 0.87292 0.1125 0.84497 0.14166 0.82587 0.16736 C 0.81389 0.1831 0.80382 0.20046 0.79253 0.21666 C 0.78524 0.22685 0.77031 0.24629 0.77031 0.24652 C 0.7691 0.24953 0.7684 0.25324 0.76667 0.25625 C 0.7651 0.25833 0.7625 0.25879 0.76111 0.26111 C 0.75972 0.26296 0.76059 0.26666 0.7592 0.26852 C 0.75712 0.2706 0.75191 0.27106 0.75191 0.27129 " pathEditMode="relative" rAng="0" ptsTypes="fffffffffffffffffffffA">
                                      <p:cBhvr>
                                        <p:cTn id="8" dur="2000" fill="hold"/>
                                        <p:tgtEl>
                                          <p:spTgt spid="20"/>
                                        </p:tgtEl>
                                        <p:attrNameLst>
                                          <p:attrName>ppt_x</p:attrName>
                                          <p:attrName>ppt_y</p:attrName>
                                        </p:attrNameLst>
                                      </p:cBhvr>
                                      <p:rCtr x="38767" y="8843"/>
                                    </p:animMotion>
                                  </p:childTnLst>
                                </p:cTn>
                              </p:par>
                              <p:par>
                                <p:cTn id="9" presetID="0" presetClass="path" presetSubtype="0" accel="50000" decel="50000" fill="hold" grpId="0" nodeType="withEffect">
                                  <p:stCondLst>
                                    <p:cond delay="0"/>
                                  </p:stCondLst>
                                  <p:childTnLst>
                                    <p:animMotion origin="layout" path="M -3.33333E-6 -0.02454 C 0.00452 -0.03056 0.00851 -0.03773 0.01355 -0.04283 C 0.02813 -0.05949 0.01615 -0.04121 0.03073 -0.06111 C 0.04045 -0.07431 0.04931 -0.09098 0.06007 -0.10255 C 0.06493 -0.10764 0.06997 -0.10903 0.07535 -0.11273 C 0.08855 -0.12269 0.08264 -0.12408 0.10139 -0.13357 C 0.10851 -0.1375 0.11632 -0.14005 0.12379 -0.14422 C 0.13542 -0.15047 0.14653 -0.1581 0.15816 -0.16459 C 0.17431 -0.17431 0.19427 -0.17755 0.21164 -0.18033 C 0.24914 -0.17917 0.28386 -0.2007 0.30973 -0.16227 C 0.31858 -0.13496 0.31493 -0.09445 0.2941 -0.08426 C 0.29184 -0.08542 0.2882 -0.0838 0.28733 -0.08681 C 0.28368 -0.09769 0.29045 -0.10139 0.2941 -0.1051 C 0.3066 -0.09885 0.30643 -0.08912 0.31476 -0.07662 C 0.31702 -0.06644 0.3191 -0.05602 0.32153 -0.0456 C 0.32205 -0.04306 0.32327 -0.03773 0.32327 -0.03773 C 0.32275 -0.02732 0.32483 0.00926 0.3165 0.02222 " pathEditMode="relative" rAng="0" ptsTypes="ffffffffffffffffA">
                                      <p:cBhvr>
                                        <p:cTn id="10" dur="2000" fill="hold"/>
                                        <p:tgtEl>
                                          <p:spTgt spid="16"/>
                                        </p:tgtEl>
                                        <p:attrNameLst>
                                          <p:attrName>ppt_x</p:attrName>
                                          <p:attrName>ppt_y</p:attrName>
                                        </p:attrNameLst>
                                      </p:cBhvr>
                                      <p:rCtr x="16200" y="-6500"/>
                                    </p:animMotion>
                                  </p:childTnLst>
                                </p:cTn>
                              </p:par>
                              <p:par>
                                <p:cTn id="11" presetID="26" presetClass="entr" presetSubtype="0" fill="hold" nodeType="withEffect">
                                  <p:stCondLst>
                                    <p:cond delay="0"/>
                                  </p:stCondLst>
                                  <p:childTnLst>
                                    <p:set>
                                      <p:cBhvr>
                                        <p:cTn id="12" dur="1" fill="hold">
                                          <p:stCondLst>
                                            <p:cond delay="0"/>
                                          </p:stCondLst>
                                        </p:cTn>
                                        <p:tgtEl>
                                          <p:spTgt spid="15"/>
                                        </p:tgtEl>
                                        <p:attrNameLst>
                                          <p:attrName>style.visibility</p:attrName>
                                        </p:attrNameLst>
                                      </p:cBhvr>
                                      <p:to>
                                        <p:strVal val="visible"/>
                                      </p:to>
                                    </p:set>
                                    <p:animEffect transition="in" filter="wipe(down)">
                                      <p:cBhvr>
                                        <p:cTn id="13" dur="580">
                                          <p:stCondLst>
                                            <p:cond delay="0"/>
                                          </p:stCondLst>
                                        </p:cTn>
                                        <p:tgtEl>
                                          <p:spTgt spid="15"/>
                                        </p:tgtEl>
                                      </p:cBhvr>
                                    </p:animEffect>
                                    <p:anim calcmode="lin" valueType="num">
                                      <p:cBhvr>
                                        <p:cTn id="14" dur="1822" tmFilter="0,0; 0.14,0.36; 0.43,0.73; 0.71,0.91; 1.0,1.0">
                                          <p:stCondLst>
                                            <p:cond delay="0"/>
                                          </p:stCondLst>
                                        </p:cTn>
                                        <p:tgtEl>
                                          <p:spTgt spid="15"/>
                                        </p:tgtEl>
                                        <p:attrNameLst>
                                          <p:attrName>ppt_x</p:attrName>
                                        </p:attrNameLst>
                                      </p:cBhvr>
                                      <p:tavLst>
                                        <p:tav tm="0">
                                          <p:val>
                                            <p:strVal val="#ppt_x-0.25"/>
                                          </p:val>
                                        </p:tav>
                                        <p:tav tm="100000">
                                          <p:val>
                                            <p:strVal val="#ppt_x"/>
                                          </p:val>
                                        </p:tav>
                                      </p:tavLst>
                                    </p:anim>
                                    <p:anim calcmode="lin" valueType="num">
                                      <p:cBhvr>
                                        <p:cTn id="15" dur="664" tmFilter="0.0,0.0; 0.25,0.07; 0.50,0.2; 0.75,0.467; 1.0,1.0">
                                          <p:stCondLst>
                                            <p:cond delay="0"/>
                                          </p:stCondLst>
                                        </p:cTn>
                                        <p:tgtEl>
                                          <p:spTgt spid="15"/>
                                        </p:tgtEl>
                                        <p:attrNameLst>
                                          <p:attrName>ppt_y</p:attrName>
                                        </p:attrNameLst>
                                      </p:cBhvr>
                                      <p:tavLst>
                                        <p:tav tm="0" fmla="#ppt_y-sin(pi*$)/3">
                                          <p:val>
                                            <p:fltVal val="0.5"/>
                                          </p:val>
                                        </p:tav>
                                        <p:tav tm="100000">
                                          <p:val>
                                            <p:fltVal val="1"/>
                                          </p:val>
                                        </p:tav>
                                      </p:tavLst>
                                    </p:anim>
                                    <p:anim calcmode="lin" valueType="num">
                                      <p:cBhvr>
                                        <p:cTn id="16" dur="664" tmFilter="0, 0; 0.125,0.2665; 0.25,0.4; 0.375,0.465; 0.5,0.5;  0.625,0.535; 0.75,0.6; 0.875,0.7335; 1,1">
                                          <p:stCondLst>
                                            <p:cond delay="664"/>
                                          </p:stCondLst>
                                        </p:cTn>
                                        <p:tgtEl>
                                          <p:spTgt spid="15"/>
                                        </p:tgtEl>
                                        <p:attrNameLst>
                                          <p:attrName>ppt_y</p:attrName>
                                        </p:attrNameLst>
                                      </p:cBhvr>
                                      <p:tavLst>
                                        <p:tav tm="0" fmla="#ppt_y-sin(pi*$)/9">
                                          <p:val>
                                            <p:fltVal val="0"/>
                                          </p:val>
                                        </p:tav>
                                        <p:tav tm="100000">
                                          <p:val>
                                            <p:fltVal val="1"/>
                                          </p:val>
                                        </p:tav>
                                      </p:tavLst>
                                    </p:anim>
                                    <p:anim calcmode="lin" valueType="num">
                                      <p:cBhvr>
                                        <p:cTn id="17" dur="332" tmFilter="0, 0; 0.125,0.2665; 0.25,0.4; 0.375,0.465; 0.5,0.5;  0.625,0.535; 0.75,0.6; 0.875,0.7335; 1,1">
                                          <p:stCondLst>
                                            <p:cond delay="1324"/>
                                          </p:stCondLst>
                                        </p:cTn>
                                        <p:tgtEl>
                                          <p:spTgt spid="15"/>
                                        </p:tgtEl>
                                        <p:attrNameLst>
                                          <p:attrName>ppt_y</p:attrName>
                                        </p:attrNameLst>
                                      </p:cBhvr>
                                      <p:tavLst>
                                        <p:tav tm="0" fmla="#ppt_y-sin(pi*$)/27">
                                          <p:val>
                                            <p:fltVal val="0"/>
                                          </p:val>
                                        </p:tav>
                                        <p:tav tm="100000">
                                          <p:val>
                                            <p:fltVal val="1"/>
                                          </p:val>
                                        </p:tav>
                                      </p:tavLst>
                                    </p:anim>
                                    <p:anim calcmode="lin" valueType="num">
                                      <p:cBhvr>
                                        <p:cTn id="18" dur="164" tmFilter="0, 0; 0.125,0.2665; 0.25,0.4; 0.375,0.465; 0.5,0.5;  0.625,0.535; 0.75,0.6; 0.875,0.7335; 1,1">
                                          <p:stCondLst>
                                            <p:cond delay="1656"/>
                                          </p:stCondLst>
                                        </p:cTn>
                                        <p:tgtEl>
                                          <p:spTgt spid="15"/>
                                        </p:tgtEl>
                                        <p:attrNameLst>
                                          <p:attrName>ppt_y</p:attrName>
                                        </p:attrNameLst>
                                      </p:cBhvr>
                                      <p:tavLst>
                                        <p:tav tm="0" fmla="#ppt_y-sin(pi*$)/81">
                                          <p:val>
                                            <p:fltVal val="0"/>
                                          </p:val>
                                        </p:tav>
                                        <p:tav tm="100000">
                                          <p:val>
                                            <p:fltVal val="1"/>
                                          </p:val>
                                        </p:tav>
                                      </p:tavLst>
                                    </p:anim>
                                    <p:animScale>
                                      <p:cBhvr>
                                        <p:cTn id="19" dur="26">
                                          <p:stCondLst>
                                            <p:cond delay="650"/>
                                          </p:stCondLst>
                                        </p:cTn>
                                        <p:tgtEl>
                                          <p:spTgt spid="15"/>
                                        </p:tgtEl>
                                      </p:cBhvr>
                                      <p:to x="100000" y="60000"/>
                                    </p:animScale>
                                    <p:animScale>
                                      <p:cBhvr>
                                        <p:cTn id="20" dur="166" decel="50000">
                                          <p:stCondLst>
                                            <p:cond delay="676"/>
                                          </p:stCondLst>
                                        </p:cTn>
                                        <p:tgtEl>
                                          <p:spTgt spid="15"/>
                                        </p:tgtEl>
                                      </p:cBhvr>
                                      <p:to x="100000" y="100000"/>
                                    </p:animScale>
                                    <p:animScale>
                                      <p:cBhvr>
                                        <p:cTn id="21" dur="26">
                                          <p:stCondLst>
                                            <p:cond delay="1312"/>
                                          </p:stCondLst>
                                        </p:cTn>
                                        <p:tgtEl>
                                          <p:spTgt spid="15"/>
                                        </p:tgtEl>
                                      </p:cBhvr>
                                      <p:to x="100000" y="80000"/>
                                    </p:animScale>
                                    <p:animScale>
                                      <p:cBhvr>
                                        <p:cTn id="22" dur="166" decel="50000">
                                          <p:stCondLst>
                                            <p:cond delay="1338"/>
                                          </p:stCondLst>
                                        </p:cTn>
                                        <p:tgtEl>
                                          <p:spTgt spid="15"/>
                                        </p:tgtEl>
                                      </p:cBhvr>
                                      <p:to x="100000" y="100000"/>
                                    </p:animScale>
                                    <p:animScale>
                                      <p:cBhvr>
                                        <p:cTn id="23" dur="26">
                                          <p:stCondLst>
                                            <p:cond delay="1642"/>
                                          </p:stCondLst>
                                        </p:cTn>
                                        <p:tgtEl>
                                          <p:spTgt spid="15"/>
                                        </p:tgtEl>
                                      </p:cBhvr>
                                      <p:to x="100000" y="90000"/>
                                    </p:animScale>
                                    <p:animScale>
                                      <p:cBhvr>
                                        <p:cTn id="24" dur="166" decel="50000">
                                          <p:stCondLst>
                                            <p:cond delay="1668"/>
                                          </p:stCondLst>
                                        </p:cTn>
                                        <p:tgtEl>
                                          <p:spTgt spid="15"/>
                                        </p:tgtEl>
                                      </p:cBhvr>
                                      <p:to x="100000" y="100000"/>
                                    </p:animScale>
                                    <p:animScale>
                                      <p:cBhvr>
                                        <p:cTn id="25" dur="26">
                                          <p:stCondLst>
                                            <p:cond delay="1808"/>
                                          </p:stCondLst>
                                        </p:cTn>
                                        <p:tgtEl>
                                          <p:spTgt spid="15"/>
                                        </p:tgtEl>
                                      </p:cBhvr>
                                      <p:to x="100000" y="95000"/>
                                    </p:animScale>
                                    <p:animScale>
                                      <p:cBhvr>
                                        <p:cTn id="26" dur="166" decel="50000">
                                          <p:stCondLst>
                                            <p:cond delay="1834"/>
                                          </p:stCondLst>
                                        </p:cTn>
                                        <p:tgtEl>
                                          <p:spTgt spid="15"/>
                                        </p:tgtEl>
                                      </p:cBhvr>
                                      <p:to x="100000" y="100000"/>
                                    </p:animScale>
                                  </p:childTnLst>
                                </p:cTn>
                              </p:par>
                            </p:childTnLst>
                          </p:cTn>
                        </p:par>
                      </p:childTnLst>
                    </p:cTn>
                  </p:par>
                  <p:par>
                    <p:cTn id="27" fill="hold">
                      <p:stCondLst>
                        <p:cond delay="indefinite"/>
                      </p:stCondLst>
                      <p:childTnLst>
                        <p:par>
                          <p:cTn id="28" fill="hold">
                            <p:stCondLst>
                              <p:cond delay="0"/>
                            </p:stCondLst>
                            <p:childTnLst>
                              <p:par>
                                <p:cTn id="29" presetID="39" presetClass="entr" presetSubtype="0" accel="100000" fill="hold" grpId="0" nodeType="clickEffect">
                                  <p:stCondLst>
                                    <p:cond delay="0"/>
                                  </p:stCondLst>
                                  <p:childTnLst>
                                    <p:set>
                                      <p:cBhvr>
                                        <p:cTn id="30" dur="1" fill="hold">
                                          <p:stCondLst>
                                            <p:cond delay="0"/>
                                          </p:stCondLst>
                                        </p:cTn>
                                        <p:tgtEl>
                                          <p:spTgt spid="14"/>
                                        </p:tgtEl>
                                        <p:attrNameLst>
                                          <p:attrName>style.visibility</p:attrName>
                                        </p:attrNameLst>
                                      </p:cBhvr>
                                      <p:to>
                                        <p:strVal val="visible"/>
                                      </p:to>
                                    </p:set>
                                    <p:anim calcmode="lin" valueType="num">
                                      <p:cBhvr>
                                        <p:cTn id="31" dur="500" fill="hold"/>
                                        <p:tgtEl>
                                          <p:spTgt spid="14"/>
                                        </p:tgtEl>
                                        <p:attrNameLst>
                                          <p:attrName>ppt_h</p:attrName>
                                        </p:attrNameLst>
                                      </p:cBhvr>
                                      <p:tavLst>
                                        <p:tav tm="0">
                                          <p:val>
                                            <p:strVal val="#ppt_h/20"/>
                                          </p:val>
                                        </p:tav>
                                        <p:tav tm="50000">
                                          <p:val>
                                            <p:strVal val="#ppt_h/20"/>
                                          </p:val>
                                        </p:tav>
                                        <p:tav tm="100000">
                                          <p:val>
                                            <p:strVal val="#ppt_h"/>
                                          </p:val>
                                        </p:tav>
                                      </p:tavLst>
                                    </p:anim>
                                    <p:anim calcmode="lin" valueType="num">
                                      <p:cBhvr>
                                        <p:cTn id="32" dur="500" fill="hold"/>
                                        <p:tgtEl>
                                          <p:spTgt spid="14"/>
                                        </p:tgtEl>
                                        <p:attrNameLst>
                                          <p:attrName>ppt_w</p:attrName>
                                        </p:attrNameLst>
                                      </p:cBhvr>
                                      <p:tavLst>
                                        <p:tav tm="0">
                                          <p:val>
                                            <p:strVal val="#ppt_w+.3"/>
                                          </p:val>
                                        </p:tav>
                                        <p:tav tm="50000">
                                          <p:val>
                                            <p:strVal val="#ppt_w+.3"/>
                                          </p:val>
                                        </p:tav>
                                        <p:tav tm="100000">
                                          <p:val>
                                            <p:strVal val="#ppt_w"/>
                                          </p:val>
                                        </p:tav>
                                      </p:tavLst>
                                    </p:anim>
                                    <p:anim calcmode="lin" valueType="num">
                                      <p:cBhvr>
                                        <p:cTn id="33" dur="500" fill="hold"/>
                                        <p:tgtEl>
                                          <p:spTgt spid="14"/>
                                        </p:tgtEl>
                                        <p:attrNameLst>
                                          <p:attrName>ppt_x</p:attrName>
                                        </p:attrNameLst>
                                      </p:cBhvr>
                                      <p:tavLst>
                                        <p:tav tm="0">
                                          <p:val>
                                            <p:strVal val="#ppt_x-.3"/>
                                          </p:val>
                                        </p:tav>
                                        <p:tav tm="50000">
                                          <p:val>
                                            <p:strVal val="#ppt_x"/>
                                          </p:val>
                                        </p:tav>
                                        <p:tav tm="100000">
                                          <p:val>
                                            <p:strVal val="#ppt_x"/>
                                          </p:val>
                                        </p:tav>
                                      </p:tavLst>
                                    </p:anim>
                                    <p:anim calcmode="lin" valueType="num">
                                      <p:cBhvr>
                                        <p:cTn id="34" dur="500" fill="hold"/>
                                        <p:tgtEl>
                                          <p:spTgt spid="1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4" grpId="0"/>
      <p:bldP spid="16" grpId="0"/>
      <p:bldP spid="20"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White Background"/>
          <p:cNvSpPr>
            <a:spLocks noChangeArrowheads="1"/>
          </p:cNvSpPr>
          <p:nvPr/>
        </p:nvSpPr>
        <p:spPr bwMode="auto">
          <a:xfrm>
            <a:off x="228600" y="804863"/>
            <a:ext cx="8686800" cy="4910137"/>
          </a:xfrm>
          <a:prstGeom prst="roundRect">
            <a:avLst>
              <a:gd name="adj" fmla="val 7954"/>
            </a:avLst>
          </a:prstGeom>
          <a:solidFill>
            <a:schemeClr val="bg1"/>
          </a:solidFill>
          <a:ln w="38100">
            <a:solidFill>
              <a:schemeClr val="accent1">
                <a:lumMod val="50000"/>
              </a:schemeClr>
            </a:solidFill>
            <a:round/>
            <a:headEnd/>
            <a:tailEnd/>
          </a:ln>
        </p:spPr>
        <p:txBody>
          <a:bodyPr wrap="none" anchor="ctr"/>
          <a:lstStyle/>
          <a:p>
            <a:pPr>
              <a:defRPr/>
            </a:pPr>
            <a:endParaRPr lang="en-US"/>
          </a:p>
        </p:txBody>
      </p:sp>
      <p:sp>
        <p:nvSpPr>
          <p:cNvPr id="18" name="Rounded Rectangle 17"/>
          <p:cNvSpPr/>
          <p:nvPr/>
        </p:nvSpPr>
        <p:spPr>
          <a:xfrm>
            <a:off x="381001" y="1066800"/>
            <a:ext cx="5791756" cy="2057400"/>
          </a:xfrm>
          <a:prstGeom prst="roundRect">
            <a:avLst/>
          </a:prstGeom>
          <a:ln>
            <a:solidFill>
              <a:srgbClr val="F79646"/>
            </a:solidFill>
          </a:ln>
        </p:spPr>
        <p:style>
          <a:lnRef idx="1">
            <a:schemeClr val="accent1"/>
          </a:lnRef>
          <a:fillRef idx="3">
            <a:schemeClr val="accent1"/>
          </a:fillRef>
          <a:effectRef idx="2">
            <a:schemeClr val="accent1"/>
          </a:effectRef>
          <a:fontRef idx="minor">
            <a:schemeClr val="lt1"/>
          </a:fontRef>
        </p:style>
        <p:txBody>
          <a:bodyPr rtlCol="0" anchor="ctr"/>
          <a:lstStyle/>
          <a:p>
            <a:r>
              <a:rPr lang="en-US" sz="2500" b="1" dirty="0" smtClean="0">
                <a:latin typeface="Arial"/>
                <a:cs typeface="Arial"/>
              </a:rPr>
              <a:t>Step 1: </a:t>
            </a:r>
            <a:r>
              <a:rPr lang="en-US" sz="2500" dirty="0" smtClean="0">
                <a:latin typeface="Arial"/>
                <a:cs typeface="Arial"/>
              </a:rPr>
              <a:t>Read the potential strategy that you selected.  As you read and annotate, write a + above each benefit (also called a “pro”) and a – above each negative (also called a “con”).</a:t>
            </a:r>
            <a:endParaRPr lang="en-US" sz="2500" dirty="0">
              <a:latin typeface="Arial"/>
              <a:cs typeface="Arial"/>
            </a:endParaRPr>
          </a:p>
        </p:txBody>
      </p:sp>
      <p:sp>
        <p:nvSpPr>
          <p:cNvPr id="21" name="Rounded Rectangle 20"/>
          <p:cNvSpPr/>
          <p:nvPr/>
        </p:nvSpPr>
        <p:spPr>
          <a:xfrm>
            <a:off x="381000" y="3352800"/>
            <a:ext cx="5791757" cy="2209800"/>
          </a:xfrm>
          <a:prstGeom prst="roundRect">
            <a:avLst/>
          </a:prstGeom>
          <a:solidFill>
            <a:schemeClr val="accent4"/>
          </a:solidFill>
          <a:ln>
            <a:solidFill>
              <a:schemeClr val="accent1"/>
            </a:solidFill>
          </a:ln>
        </p:spPr>
        <p:style>
          <a:lnRef idx="1">
            <a:schemeClr val="accent1"/>
          </a:lnRef>
          <a:fillRef idx="3">
            <a:schemeClr val="accent1"/>
          </a:fillRef>
          <a:effectRef idx="2">
            <a:schemeClr val="accent1"/>
          </a:effectRef>
          <a:fontRef idx="minor">
            <a:schemeClr val="lt1"/>
          </a:fontRef>
        </p:style>
        <p:txBody>
          <a:bodyPr rtlCol="0" anchor="ctr"/>
          <a:lstStyle/>
          <a:p>
            <a:r>
              <a:rPr lang="en-US" sz="2500" b="1" dirty="0" smtClean="0">
                <a:latin typeface="Arial"/>
                <a:cs typeface="Arial"/>
              </a:rPr>
              <a:t>Step 2: </a:t>
            </a:r>
            <a:r>
              <a:rPr lang="en-US" sz="2500" dirty="0" smtClean="0">
                <a:latin typeface="Arial"/>
                <a:cs typeface="Arial"/>
              </a:rPr>
              <a:t>Graph how many </a:t>
            </a:r>
          </a:p>
          <a:p>
            <a:r>
              <a:rPr lang="en-US" sz="2500" dirty="0" smtClean="0">
                <a:latin typeface="Arial"/>
                <a:cs typeface="Arial"/>
              </a:rPr>
              <a:t>+/benefits/pros and how many </a:t>
            </a:r>
          </a:p>
          <a:p>
            <a:r>
              <a:rPr lang="en-US" sz="2500" dirty="0" smtClean="0">
                <a:latin typeface="Arial"/>
                <a:cs typeface="Arial"/>
              </a:rPr>
              <a:t>-/negatives/cons you found for the strategy.  You will use these graphs to compare the four strategies.</a:t>
            </a:r>
            <a:endParaRPr lang="en-US" sz="2500" dirty="0">
              <a:latin typeface="Arial"/>
              <a:cs typeface="Arial"/>
            </a:endParaRPr>
          </a:p>
        </p:txBody>
      </p:sp>
      <p:sp>
        <p:nvSpPr>
          <p:cNvPr id="14" name="Rounded Rectangle 13"/>
          <p:cNvSpPr/>
          <p:nvPr/>
        </p:nvSpPr>
        <p:spPr>
          <a:xfrm>
            <a:off x="6299200" y="1371600"/>
            <a:ext cx="2463800" cy="1295400"/>
          </a:xfrm>
          <a:prstGeom prst="roundRect">
            <a:avLst/>
          </a:prstGeom>
          <a:solidFill>
            <a:schemeClr val="accent6"/>
          </a:solidFill>
          <a:ln>
            <a:solidFill>
              <a:schemeClr val="accent4"/>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600" dirty="0" smtClean="0">
                <a:latin typeface="Arial"/>
                <a:cs typeface="Arial"/>
              </a:rPr>
              <a:t>You have </a:t>
            </a:r>
            <a:endParaRPr lang="en-US" sz="2600" dirty="0" smtClean="0">
              <a:latin typeface="Arial"/>
              <a:cs typeface="Arial"/>
            </a:endParaRPr>
          </a:p>
          <a:p>
            <a:pPr algn="ctr"/>
            <a:r>
              <a:rPr lang="en-US" sz="2600" dirty="0" smtClean="0">
                <a:latin typeface="Arial"/>
                <a:cs typeface="Arial"/>
              </a:rPr>
              <a:t>10 </a:t>
            </a:r>
            <a:r>
              <a:rPr lang="en-US" sz="2600" dirty="0" smtClean="0">
                <a:latin typeface="Arial"/>
                <a:cs typeface="Arial"/>
              </a:rPr>
              <a:t>minutes </a:t>
            </a:r>
            <a:endParaRPr lang="en-US" sz="2600" dirty="0" smtClean="0">
              <a:latin typeface="Arial"/>
              <a:cs typeface="Arial"/>
            </a:endParaRPr>
          </a:p>
          <a:p>
            <a:pPr algn="ctr"/>
            <a:r>
              <a:rPr lang="en-US" sz="2600" dirty="0" smtClean="0">
                <a:latin typeface="Arial"/>
                <a:cs typeface="Arial"/>
              </a:rPr>
              <a:t>to </a:t>
            </a:r>
            <a:r>
              <a:rPr lang="en-US" sz="2600" dirty="0" smtClean="0">
                <a:latin typeface="Arial"/>
                <a:cs typeface="Arial"/>
              </a:rPr>
              <a:t>work.</a:t>
            </a:r>
            <a:endParaRPr lang="en-US" sz="2600" dirty="0">
              <a:latin typeface="Arial"/>
              <a:cs typeface="Arial"/>
            </a:endParaRPr>
          </a:p>
        </p:txBody>
      </p:sp>
      <p:pic>
        <p:nvPicPr>
          <p:cNvPr id="13" name="Timer">
            <a:hlinkClick r:id="rId3"/>
          </p:cNvPr>
          <p:cNvPicPr>
            <a:picLocks noChangeAspect="1" noChangeArrowheads="1"/>
          </p:cNvPicPr>
          <p:nvPr/>
        </p:nvPicPr>
        <p:blipFill>
          <a:blip r:embed="rId4"/>
          <a:srcRect/>
          <a:stretch>
            <a:fillRect/>
          </a:stretch>
        </p:blipFill>
        <p:spPr bwMode="auto">
          <a:xfrm>
            <a:off x="6629400" y="3124200"/>
            <a:ext cx="1982788" cy="198088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pic>
      <p:sp>
        <p:nvSpPr>
          <p:cNvPr id="15" name="Explosion 1 14"/>
          <p:cNvSpPr/>
          <p:nvPr/>
        </p:nvSpPr>
        <p:spPr>
          <a:xfrm>
            <a:off x="5257800" y="1828800"/>
            <a:ext cx="4191000" cy="3759200"/>
          </a:xfrm>
          <a:prstGeom prst="irregularSeal1">
            <a:avLst/>
          </a:prstGeom>
          <a:solidFill>
            <a:srgbClr val="C0504D"/>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000" dirty="0" smtClean="0"/>
              <a:t>Extension:</a:t>
            </a:r>
          </a:p>
          <a:p>
            <a:pPr algn="ctr"/>
            <a:r>
              <a:rPr lang="en-US" sz="2000" dirty="0" smtClean="0"/>
              <a:t>Choose one pro that you noticed and explain why this is a beneficial strategy.</a:t>
            </a:r>
            <a:endParaRPr lang="en-US" sz="2000" dirty="0"/>
          </a:p>
        </p:txBody>
      </p:sp>
      <p:sp>
        <p:nvSpPr>
          <p:cNvPr id="23554" name="Page Title"/>
          <p:cNvSpPr>
            <a:spLocks noGrp="1"/>
          </p:cNvSpPr>
          <p:nvPr>
            <p:ph type="title" idx="4294967295"/>
          </p:nvPr>
        </p:nvSpPr>
        <p:spPr>
          <a:xfrm>
            <a:off x="152400" y="127000"/>
            <a:ext cx="8229600" cy="639763"/>
          </a:xfrm>
        </p:spPr>
        <p:txBody>
          <a:bodyPr/>
          <a:lstStyle/>
          <a:p>
            <a:pPr algn="l"/>
            <a:r>
              <a:rPr lang="en-US" sz="3200" b="1" dirty="0" smtClean="0">
                <a:solidFill>
                  <a:schemeClr val="bg1"/>
                </a:solidFill>
                <a:ea typeface="ＭＳ Ｐゴシック" charset="-128"/>
              </a:rPr>
              <a:t>Explore: </a:t>
            </a:r>
            <a:r>
              <a:rPr lang="en-US" sz="3200" b="1" dirty="0" err="1" smtClean="0">
                <a:solidFill>
                  <a:schemeClr val="bg1"/>
                </a:solidFill>
                <a:ea typeface="ＭＳ Ｐゴシック" charset="-128"/>
              </a:rPr>
              <a:t>Jigsawed</a:t>
            </a:r>
            <a:r>
              <a:rPr lang="en-US" sz="3200" b="1" dirty="0" smtClean="0">
                <a:solidFill>
                  <a:schemeClr val="bg1"/>
                </a:solidFill>
                <a:ea typeface="ＭＳ Ｐゴシック" charset="-128"/>
              </a:rPr>
              <a:t> Reading Instructions</a:t>
            </a:r>
          </a:p>
        </p:txBody>
      </p:sp>
      <p:sp>
        <p:nvSpPr>
          <p:cNvPr id="23555" name="Slide Number Placeholder 4"/>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Calibri" charset="0"/>
                <a:ea typeface="ＭＳ Ｐゴシック" charset="-128"/>
              </a:defRPr>
            </a:lvl1pPr>
            <a:lvl2pPr marL="742950" indent="-285750" eaLnBrk="0" hangingPunct="0">
              <a:defRPr>
                <a:solidFill>
                  <a:schemeClr val="tx1"/>
                </a:solidFill>
                <a:latin typeface="Calibri" charset="0"/>
                <a:ea typeface="ＭＳ Ｐゴシック" charset="-128"/>
              </a:defRPr>
            </a:lvl2pPr>
            <a:lvl3pPr marL="1143000" indent="-228600" eaLnBrk="0" hangingPunct="0">
              <a:defRPr>
                <a:solidFill>
                  <a:schemeClr val="tx1"/>
                </a:solidFill>
                <a:latin typeface="Calibri" charset="0"/>
                <a:ea typeface="ＭＳ Ｐゴシック" charset="-128"/>
              </a:defRPr>
            </a:lvl3pPr>
            <a:lvl4pPr marL="1600200" indent="-228600" eaLnBrk="0" hangingPunct="0">
              <a:defRPr>
                <a:solidFill>
                  <a:schemeClr val="tx1"/>
                </a:solidFill>
                <a:latin typeface="Calibri" charset="0"/>
                <a:ea typeface="ＭＳ Ｐゴシック" charset="-128"/>
              </a:defRPr>
            </a:lvl4pPr>
            <a:lvl5pPr marL="2057400" indent="-228600" eaLnBrk="0" hangingPunct="0">
              <a:defRPr>
                <a:solidFill>
                  <a:schemeClr val="tx1"/>
                </a:solidFill>
                <a:latin typeface="Calibri" charset="0"/>
                <a:ea typeface="ＭＳ Ｐゴシック" charset="-128"/>
              </a:defRPr>
            </a:lvl5pPr>
            <a:lvl6pPr marL="2514600" indent="-228600" eaLnBrk="0" fontAlgn="base" hangingPunct="0">
              <a:spcBef>
                <a:spcPct val="0"/>
              </a:spcBef>
              <a:spcAft>
                <a:spcPct val="0"/>
              </a:spcAft>
              <a:defRPr>
                <a:solidFill>
                  <a:schemeClr val="tx1"/>
                </a:solidFill>
                <a:latin typeface="Calibri" charset="0"/>
                <a:ea typeface="ＭＳ Ｐゴシック" charset="-128"/>
              </a:defRPr>
            </a:lvl6pPr>
            <a:lvl7pPr marL="2971800" indent="-228600" eaLnBrk="0" fontAlgn="base" hangingPunct="0">
              <a:spcBef>
                <a:spcPct val="0"/>
              </a:spcBef>
              <a:spcAft>
                <a:spcPct val="0"/>
              </a:spcAft>
              <a:defRPr>
                <a:solidFill>
                  <a:schemeClr val="tx1"/>
                </a:solidFill>
                <a:latin typeface="Calibri" charset="0"/>
                <a:ea typeface="ＭＳ Ｐゴシック" charset="-128"/>
              </a:defRPr>
            </a:lvl7pPr>
            <a:lvl8pPr marL="3429000" indent="-228600" eaLnBrk="0" fontAlgn="base" hangingPunct="0">
              <a:spcBef>
                <a:spcPct val="0"/>
              </a:spcBef>
              <a:spcAft>
                <a:spcPct val="0"/>
              </a:spcAft>
              <a:defRPr>
                <a:solidFill>
                  <a:schemeClr val="tx1"/>
                </a:solidFill>
                <a:latin typeface="Calibri" charset="0"/>
                <a:ea typeface="ＭＳ Ｐゴシック" charset="-128"/>
              </a:defRPr>
            </a:lvl8pPr>
            <a:lvl9pPr marL="3886200" indent="-228600" eaLnBrk="0" fontAlgn="base" hangingPunct="0">
              <a:spcBef>
                <a:spcPct val="0"/>
              </a:spcBef>
              <a:spcAft>
                <a:spcPct val="0"/>
              </a:spcAft>
              <a:defRPr>
                <a:solidFill>
                  <a:schemeClr val="tx1"/>
                </a:solidFill>
                <a:latin typeface="Calibri" charset="0"/>
                <a:ea typeface="ＭＳ Ｐゴシック" charset="-128"/>
              </a:defRPr>
            </a:lvl9pPr>
          </a:lstStyle>
          <a:p>
            <a:pPr algn="ctr" eaLnBrk="1" hangingPunct="1"/>
            <a:fld id="{41396D09-4F94-420F-A8E0-37A3735BC0EC}" type="slidenum">
              <a:rPr lang="en-US" smtClean="0">
                <a:solidFill>
                  <a:schemeClr val="bg1"/>
                </a:solidFill>
              </a:rPr>
              <a:pPr algn="ctr" eaLnBrk="1" hangingPunct="1"/>
              <a:t>16</a:t>
            </a:fld>
            <a:endParaRPr lang="en-US" smtClean="0">
              <a:solidFill>
                <a:schemeClr val="bg1"/>
              </a:solidFill>
            </a:endParaRPr>
          </a:p>
        </p:txBody>
      </p:sp>
      <p:sp>
        <p:nvSpPr>
          <p:cNvPr id="19" name="Agenda Link">
            <a:hlinkClick r:id="rId5" action="ppaction://hlinksldjump"/>
          </p:cNvPr>
          <p:cNvSpPr txBox="1"/>
          <p:nvPr/>
        </p:nvSpPr>
        <p:spPr>
          <a:xfrm>
            <a:off x="7696200" y="6026150"/>
            <a:ext cx="1016000" cy="419100"/>
          </a:xfrm>
          <a:prstGeom prst="rect">
            <a:avLst/>
          </a:prstGeom>
        </p:spPr>
        <p:txBody>
          <a:bodyPr wrap="none" anchor="ctr">
            <a:normAutofit/>
          </a:bodyPr>
          <a:lstStyle/>
          <a:p>
            <a:pPr fontAlgn="auto">
              <a:spcAft>
                <a:spcPts val="0"/>
              </a:spcAft>
              <a:defRPr/>
            </a:pPr>
            <a:r>
              <a:rPr lang="en-US" b="1" dirty="0">
                <a:solidFill>
                  <a:schemeClr val="bg1"/>
                </a:solidFill>
                <a:latin typeface="Perpetua" pitchFamily="18" charset="0"/>
                <a:ea typeface="+mj-ea"/>
                <a:cs typeface="+mj-cs"/>
              </a:rPr>
              <a:t>Agenda</a:t>
            </a:r>
          </a:p>
        </p:txBody>
      </p:sp>
      <p:grpSp>
        <p:nvGrpSpPr>
          <p:cNvPr id="2" name="Group 5"/>
          <p:cNvGrpSpPr>
            <a:grpSpLocks/>
          </p:cNvGrpSpPr>
          <p:nvPr/>
        </p:nvGrpSpPr>
        <p:grpSpPr bwMode="auto">
          <a:xfrm>
            <a:off x="609600" y="6413500"/>
            <a:ext cx="7402513" cy="387350"/>
            <a:chOff x="609600" y="6414018"/>
            <a:chExt cx="7401771" cy="386725"/>
          </a:xfrm>
        </p:grpSpPr>
        <p:pic>
          <p:nvPicPr>
            <p:cNvPr id="23559" name="Picture 7" descr="blue.png"/>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4343400" y="6419332"/>
              <a:ext cx="1828800" cy="3691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3560" name="Picture 8" descr="red.png"/>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rot="216847" flipV="1">
              <a:off x="6182571" y="6414018"/>
              <a:ext cx="1828800" cy="386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3561" name="Picture 9" descr="black.png"/>
            <p:cNvPicPr>
              <a:picLocks noChangeAspect="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609600" y="6435574"/>
              <a:ext cx="1828800" cy="3637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Tree>
  </p:cSld>
  <p:clrMapOvr>
    <a:masterClrMapping/>
  </p:clrMapOvr>
  <p:transition xmlns:p14="http://schemas.microsoft.com/office/powerpoint/2010/main" advClick="0"/>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4" presetClass="entr" presetSubtype="0" accel="100000"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p:cTn id="7" dur="500" fill="hold"/>
                                        <p:tgtEl>
                                          <p:spTgt spid="15"/>
                                        </p:tgtEl>
                                        <p:attrNameLst>
                                          <p:attrName>ppt_w</p:attrName>
                                        </p:attrNameLst>
                                      </p:cBhvr>
                                      <p:tavLst>
                                        <p:tav tm="0">
                                          <p:val>
                                            <p:strVal val="#ppt_w*0.05"/>
                                          </p:val>
                                        </p:tav>
                                        <p:tav tm="100000">
                                          <p:val>
                                            <p:strVal val="#ppt_w"/>
                                          </p:val>
                                        </p:tav>
                                      </p:tavLst>
                                    </p:anim>
                                    <p:anim calcmode="lin" valueType="num">
                                      <p:cBhvr>
                                        <p:cTn id="8" dur="500" fill="hold"/>
                                        <p:tgtEl>
                                          <p:spTgt spid="15"/>
                                        </p:tgtEl>
                                        <p:attrNameLst>
                                          <p:attrName>ppt_h</p:attrName>
                                        </p:attrNameLst>
                                      </p:cBhvr>
                                      <p:tavLst>
                                        <p:tav tm="0">
                                          <p:val>
                                            <p:strVal val="#ppt_h"/>
                                          </p:val>
                                        </p:tav>
                                        <p:tav tm="100000">
                                          <p:val>
                                            <p:strVal val="#ppt_h"/>
                                          </p:val>
                                        </p:tav>
                                      </p:tavLst>
                                    </p:anim>
                                    <p:anim calcmode="lin" valueType="num">
                                      <p:cBhvr>
                                        <p:cTn id="9" dur="500" fill="hold"/>
                                        <p:tgtEl>
                                          <p:spTgt spid="15"/>
                                        </p:tgtEl>
                                        <p:attrNameLst>
                                          <p:attrName>ppt_x</p:attrName>
                                        </p:attrNameLst>
                                      </p:cBhvr>
                                      <p:tavLst>
                                        <p:tav tm="0">
                                          <p:val>
                                            <p:strVal val="#ppt_x-.2"/>
                                          </p:val>
                                        </p:tav>
                                        <p:tav tm="100000">
                                          <p:val>
                                            <p:strVal val="#ppt_x"/>
                                          </p:val>
                                        </p:tav>
                                      </p:tavLst>
                                    </p:anim>
                                    <p:anim calcmode="lin" valueType="num">
                                      <p:cBhvr>
                                        <p:cTn id="10" dur="500" fill="hold"/>
                                        <p:tgtEl>
                                          <p:spTgt spid="15"/>
                                        </p:tgtEl>
                                        <p:attrNameLst>
                                          <p:attrName>ppt_y</p:attrName>
                                        </p:attrNameLst>
                                      </p:cBhvr>
                                      <p:tavLst>
                                        <p:tav tm="0">
                                          <p:val>
                                            <p:strVal val="#ppt_y"/>
                                          </p:val>
                                        </p:tav>
                                        <p:tav tm="100000">
                                          <p:val>
                                            <p:strVal val="#ppt_y"/>
                                          </p:val>
                                        </p:tav>
                                      </p:tavLst>
                                    </p:anim>
                                    <p:animEffect transition="in" filter="fade">
                                      <p:cBhvr>
                                        <p:cTn id="11"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Page Title"/>
          <p:cNvSpPr>
            <a:spLocks noGrp="1"/>
          </p:cNvSpPr>
          <p:nvPr>
            <p:ph type="title" idx="4294967295"/>
          </p:nvPr>
        </p:nvSpPr>
        <p:spPr>
          <a:xfrm>
            <a:off x="152400" y="127000"/>
            <a:ext cx="8229600" cy="639763"/>
          </a:xfrm>
        </p:spPr>
        <p:txBody>
          <a:bodyPr/>
          <a:lstStyle/>
          <a:p>
            <a:pPr algn="l"/>
            <a:r>
              <a:rPr lang="en-US" sz="3200" b="1" dirty="0" smtClean="0">
                <a:solidFill>
                  <a:schemeClr val="bg1"/>
                </a:solidFill>
                <a:ea typeface="ＭＳ Ｐゴシック" charset="-128"/>
              </a:rPr>
              <a:t>Explore: </a:t>
            </a:r>
            <a:r>
              <a:rPr lang="en-US" sz="3200" b="1" dirty="0" err="1" smtClean="0">
                <a:solidFill>
                  <a:schemeClr val="bg1"/>
                </a:solidFill>
                <a:ea typeface="ＭＳ Ｐゴシック" charset="-128"/>
              </a:rPr>
              <a:t>Jigsawed</a:t>
            </a:r>
            <a:r>
              <a:rPr lang="en-US" sz="3200" b="1" dirty="0" smtClean="0">
                <a:solidFill>
                  <a:schemeClr val="bg1"/>
                </a:solidFill>
                <a:ea typeface="ＭＳ Ｐゴシック" charset="-128"/>
              </a:rPr>
              <a:t> Reading Instructions</a:t>
            </a:r>
          </a:p>
        </p:txBody>
      </p:sp>
      <p:sp>
        <p:nvSpPr>
          <p:cNvPr id="23555" name="Slide Number Placeholder 4"/>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Calibri" charset="0"/>
                <a:ea typeface="ＭＳ Ｐゴシック" charset="-128"/>
              </a:defRPr>
            </a:lvl1pPr>
            <a:lvl2pPr marL="742950" indent="-285750" eaLnBrk="0" hangingPunct="0">
              <a:defRPr>
                <a:solidFill>
                  <a:schemeClr val="tx1"/>
                </a:solidFill>
                <a:latin typeface="Calibri" charset="0"/>
                <a:ea typeface="ＭＳ Ｐゴシック" charset="-128"/>
              </a:defRPr>
            </a:lvl2pPr>
            <a:lvl3pPr marL="1143000" indent="-228600" eaLnBrk="0" hangingPunct="0">
              <a:defRPr>
                <a:solidFill>
                  <a:schemeClr val="tx1"/>
                </a:solidFill>
                <a:latin typeface="Calibri" charset="0"/>
                <a:ea typeface="ＭＳ Ｐゴシック" charset="-128"/>
              </a:defRPr>
            </a:lvl3pPr>
            <a:lvl4pPr marL="1600200" indent="-228600" eaLnBrk="0" hangingPunct="0">
              <a:defRPr>
                <a:solidFill>
                  <a:schemeClr val="tx1"/>
                </a:solidFill>
                <a:latin typeface="Calibri" charset="0"/>
                <a:ea typeface="ＭＳ Ｐゴシック" charset="-128"/>
              </a:defRPr>
            </a:lvl4pPr>
            <a:lvl5pPr marL="2057400" indent="-228600" eaLnBrk="0" hangingPunct="0">
              <a:defRPr>
                <a:solidFill>
                  <a:schemeClr val="tx1"/>
                </a:solidFill>
                <a:latin typeface="Calibri" charset="0"/>
                <a:ea typeface="ＭＳ Ｐゴシック" charset="-128"/>
              </a:defRPr>
            </a:lvl5pPr>
            <a:lvl6pPr marL="2514600" indent="-228600" eaLnBrk="0" fontAlgn="base" hangingPunct="0">
              <a:spcBef>
                <a:spcPct val="0"/>
              </a:spcBef>
              <a:spcAft>
                <a:spcPct val="0"/>
              </a:spcAft>
              <a:defRPr>
                <a:solidFill>
                  <a:schemeClr val="tx1"/>
                </a:solidFill>
                <a:latin typeface="Calibri" charset="0"/>
                <a:ea typeface="ＭＳ Ｐゴシック" charset="-128"/>
              </a:defRPr>
            </a:lvl6pPr>
            <a:lvl7pPr marL="2971800" indent="-228600" eaLnBrk="0" fontAlgn="base" hangingPunct="0">
              <a:spcBef>
                <a:spcPct val="0"/>
              </a:spcBef>
              <a:spcAft>
                <a:spcPct val="0"/>
              </a:spcAft>
              <a:defRPr>
                <a:solidFill>
                  <a:schemeClr val="tx1"/>
                </a:solidFill>
                <a:latin typeface="Calibri" charset="0"/>
                <a:ea typeface="ＭＳ Ｐゴシック" charset="-128"/>
              </a:defRPr>
            </a:lvl7pPr>
            <a:lvl8pPr marL="3429000" indent="-228600" eaLnBrk="0" fontAlgn="base" hangingPunct="0">
              <a:spcBef>
                <a:spcPct val="0"/>
              </a:spcBef>
              <a:spcAft>
                <a:spcPct val="0"/>
              </a:spcAft>
              <a:defRPr>
                <a:solidFill>
                  <a:schemeClr val="tx1"/>
                </a:solidFill>
                <a:latin typeface="Calibri" charset="0"/>
                <a:ea typeface="ＭＳ Ｐゴシック" charset="-128"/>
              </a:defRPr>
            </a:lvl8pPr>
            <a:lvl9pPr marL="3886200" indent="-228600" eaLnBrk="0" fontAlgn="base" hangingPunct="0">
              <a:spcBef>
                <a:spcPct val="0"/>
              </a:spcBef>
              <a:spcAft>
                <a:spcPct val="0"/>
              </a:spcAft>
              <a:defRPr>
                <a:solidFill>
                  <a:schemeClr val="tx1"/>
                </a:solidFill>
                <a:latin typeface="Calibri" charset="0"/>
                <a:ea typeface="ＭＳ Ｐゴシック" charset="-128"/>
              </a:defRPr>
            </a:lvl9pPr>
          </a:lstStyle>
          <a:p>
            <a:pPr algn="ctr" eaLnBrk="1" hangingPunct="1"/>
            <a:fld id="{41396D09-4F94-420F-A8E0-37A3735BC0EC}" type="slidenum">
              <a:rPr lang="en-US" smtClean="0">
                <a:solidFill>
                  <a:schemeClr val="bg1"/>
                </a:solidFill>
              </a:rPr>
              <a:pPr algn="ctr" eaLnBrk="1" hangingPunct="1"/>
              <a:t>17</a:t>
            </a:fld>
            <a:endParaRPr lang="en-US" smtClean="0">
              <a:solidFill>
                <a:schemeClr val="bg1"/>
              </a:solidFill>
            </a:endParaRPr>
          </a:p>
        </p:txBody>
      </p:sp>
      <p:sp>
        <p:nvSpPr>
          <p:cNvPr id="19" name="Agenda Link">
            <a:hlinkClick r:id="rId3" action="ppaction://hlinksldjump"/>
          </p:cNvPr>
          <p:cNvSpPr txBox="1"/>
          <p:nvPr/>
        </p:nvSpPr>
        <p:spPr>
          <a:xfrm>
            <a:off x="7696200" y="6026150"/>
            <a:ext cx="1016000" cy="419100"/>
          </a:xfrm>
          <a:prstGeom prst="rect">
            <a:avLst/>
          </a:prstGeom>
        </p:spPr>
        <p:txBody>
          <a:bodyPr wrap="none" anchor="ctr">
            <a:normAutofit/>
          </a:bodyPr>
          <a:lstStyle/>
          <a:p>
            <a:pPr fontAlgn="auto">
              <a:spcAft>
                <a:spcPts val="0"/>
              </a:spcAft>
              <a:defRPr/>
            </a:pPr>
            <a:r>
              <a:rPr lang="en-US" b="1" dirty="0">
                <a:solidFill>
                  <a:schemeClr val="bg1"/>
                </a:solidFill>
                <a:latin typeface="Perpetua" pitchFamily="18" charset="0"/>
                <a:ea typeface="+mj-ea"/>
                <a:cs typeface="+mj-cs"/>
              </a:rPr>
              <a:t>Agenda</a:t>
            </a:r>
          </a:p>
        </p:txBody>
      </p:sp>
      <p:sp>
        <p:nvSpPr>
          <p:cNvPr id="7" name="White Background"/>
          <p:cNvSpPr>
            <a:spLocks noChangeArrowheads="1"/>
          </p:cNvSpPr>
          <p:nvPr/>
        </p:nvSpPr>
        <p:spPr bwMode="auto">
          <a:xfrm>
            <a:off x="228600" y="804863"/>
            <a:ext cx="8686800" cy="4910137"/>
          </a:xfrm>
          <a:prstGeom prst="roundRect">
            <a:avLst>
              <a:gd name="adj" fmla="val 7954"/>
            </a:avLst>
          </a:prstGeom>
          <a:solidFill>
            <a:schemeClr val="bg1"/>
          </a:solidFill>
          <a:ln w="38100">
            <a:solidFill>
              <a:schemeClr val="accent1">
                <a:lumMod val="50000"/>
              </a:schemeClr>
            </a:solidFill>
            <a:round/>
            <a:headEnd/>
            <a:tailEnd/>
          </a:ln>
        </p:spPr>
        <p:txBody>
          <a:bodyPr wrap="none" anchor="ctr"/>
          <a:lstStyle/>
          <a:p>
            <a:pPr>
              <a:defRPr/>
            </a:pPr>
            <a:endParaRPr lang="en-US"/>
          </a:p>
        </p:txBody>
      </p:sp>
      <p:grpSp>
        <p:nvGrpSpPr>
          <p:cNvPr id="2" name="Group 5"/>
          <p:cNvGrpSpPr>
            <a:grpSpLocks/>
          </p:cNvGrpSpPr>
          <p:nvPr/>
        </p:nvGrpSpPr>
        <p:grpSpPr bwMode="auto">
          <a:xfrm>
            <a:off x="609600" y="6413500"/>
            <a:ext cx="7402513" cy="387350"/>
            <a:chOff x="609600" y="6414018"/>
            <a:chExt cx="7401771" cy="386725"/>
          </a:xfrm>
        </p:grpSpPr>
        <p:pic>
          <p:nvPicPr>
            <p:cNvPr id="23559" name="Picture 7" descr="blue.pn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4343400" y="6419332"/>
              <a:ext cx="1828800" cy="3691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3560" name="Picture 8" descr="red.png"/>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rot="216847" flipV="1">
              <a:off x="6182571" y="6414018"/>
              <a:ext cx="1828800" cy="386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3561" name="Picture 9" descr="black.png"/>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609600" y="6435574"/>
              <a:ext cx="1828800" cy="3637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18" name="Rounded Rectangle 17"/>
          <p:cNvSpPr/>
          <p:nvPr/>
        </p:nvSpPr>
        <p:spPr>
          <a:xfrm>
            <a:off x="381001" y="3429000"/>
            <a:ext cx="6019799" cy="2057400"/>
          </a:xfrm>
          <a:prstGeom prst="roundRect">
            <a:avLst/>
          </a:prstGeom>
          <a:ln>
            <a:solidFill>
              <a:srgbClr val="F79646"/>
            </a:solidFill>
          </a:ln>
        </p:spPr>
        <p:style>
          <a:lnRef idx="1">
            <a:schemeClr val="accent1"/>
          </a:lnRef>
          <a:fillRef idx="3">
            <a:schemeClr val="accent1"/>
          </a:fillRef>
          <a:effectRef idx="2">
            <a:schemeClr val="accent1"/>
          </a:effectRef>
          <a:fontRef idx="minor">
            <a:schemeClr val="lt1"/>
          </a:fontRef>
        </p:style>
        <p:txBody>
          <a:bodyPr rtlCol="0" anchor="ctr"/>
          <a:lstStyle/>
          <a:p>
            <a:r>
              <a:rPr lang="en-US" sz="2500" b="1" dirty="0" smtClean="0">
                <a:latin typeface="Arial"/>
                <a:cs typeface="Arial"/>
              </a:rPr>
              <a:t>Step 4: </a:t>
            </a:r>
            <a:r>
              <a:rPr lang="en-US" sz="2500" dirty="0" smtClean="0">
                <a:latin typeface="Arial"/>
                <a:cs typeface="Arial"/>
              </a:rPr>
              <a:t>With your partners, decide which of the four strategies is the best one.  Fill out your worksheet with a justification for </a:t>
            </a:r>
            <a:r>
              <a:rPr lang="en-US" sz="2500" b="1" dirty="0" smtClean="0">
                <a:latin typeface="Arial"/>
                <a:cs typeface="Arial"/>
              </a:rPr>
              <a:t>why</a:t>
            </a:r>
            <a:r>
              <a:rPr lang="en-US" sz="2500" dirty="0" smtClean="0">
                <a:latin typeface="Arial"/>
                <a:cs typeface="Arial"/>
              </a:rPr>
              <a:t> that strategy is the best.</a:t>
            </a:r>
            <a:endParaRPr lang="en-US" sz="2500" dirty="0">
              <a:latin typeface="Arial"/>
              <a:cs typeface="Arial"/>
            </a:endParaRPr>
          </a:p>
        </p:txBody>
      </p:sp>
      <p:sp>
        <p:nvSpPr>
          <p:cNvPr id="21" name="Rounded Rectangle 20"/>
          <p:cNvSpPr/>
          <p:nvPr/>
        </p:nvSpPr>
        <p:spPr>
          <a:xfrm>
            <a:off x="381000" y="1066800"/>
            <a:ext cx="6019800" cy="2209800"/>
          </a:xfrm>
          <a:prstGeom prst="roundRect">
            <a:avLst/>
          </a:prstGeom>
          <a:solidFill>
            <a:schemeClr val="accent4"/>
          </a:solidFill>
          <a:ln>
            <a:solidFill>
              <a:schemeClr val="accent1"/>
            </a:solidFill>
          </a:ln>
        </p:spPr>
        <p:style>
          <a:lnRef idx="1">
            <a:schemeClr val="accent1"/>
          </a:lnRef>
          <a:fillRef idx="3">
            <a:schemeClr val="accent1"/>
          </a:fillRef>
          <a:effectRef idx="2">
            <a:schemeClr val="accent1"/>
          </a:effectRef>
          <a:fontRef idx="minor">
            <a:schemeClr val="lt1"/>
          </a:fontRef>
        </p:style>
        <p:txBody>
          <a:bodyPr rtlCol="0" anchor="ctr"/>
          <a:lstStyle/>
          <a:p>
            <a:r>
              <a:rPr lang="en-US" sz="2500" b="1" dirty="0" smtClean="0">
                <a:latin typeface="Arial"/>
                <a:cs typeface="Arial"/>
              </a:rPr>
              <a:t>Step 3: </a:t>
            </a:r>
            <a:r>
              <a:rPr lang="en-US" sz="2500" dirty="0" smtClean="0">
                <a:latin typeface="Arial"/>
                <a:cs typeface="Arial"/>
              </a:rPr>
              <a:t>With your partners, come up with three criteria that a plan for expanding and maintaining an empire should include.</a:t>
            </a:r>
          </a:p>
          <a:p>
            <a:r>
              <a:rPr lang="en-US" sz="2500" i="1" dirty="0" smtClean="0">
                <a:latin typeface="Arial"/>
                <a:cs typeface="Arial"/>
              </a:rPr>
              <a:t>For example: Make people happy by…</a:t>
            </a:r>
            <a:endParaRPr lang="en-US" sz="2500" i="1" dirty="0">
              <a:latin typeface="Arial"/>
              <a:cs typeface="Arial"/>
            </a:endParaRPr>
          </a:p>
        </p:txBody>
      </p:sp>
      <p:pic>
        <p:nvPicPr>
          <p:cNvPr id="15" name="Picture 14"/>
          <p:cNvPicPr>
            <a:picLocks noChangeAspect="1"/>
          </p:cNvPicPr>
          <p:nvPr/>
        </p:nvPicPr>
        <p:blipFill>
          <a:blip r:embed="rId7"/>
          <a:stretch>
            <a:fillRect/>
          </a:stretch>
        </p:blipFill>
        <p:spPr>
          <a:xfrm>
            <a:off x="6807200" y="914400"/>
            <a:ext cx="1778000" cy="2654300"/>
          </a:xfrm>
          <a:prstGeom prst="rect">
            <a:avLst/>
          </a:prstGeom>
        </p:spPr>
      </p:pic>
      <p:pic>
        <p:nvPicPr>
          <p:cNvPr id="16" name="Picture 15"/>
          <p:cNvPicPr>
            <a:picLocks noChangeAspect="1"/>
          </p:cNvPicPr>
          <p:nvPr/>
        </p:nvPicPr>
        <p:blipFill>
          <a:blip r:embed="rId8"/>
          <a:stretch>
            <a:fillRect/>
          </a:stretch>
        </p:blipFill>
        <p:spPr>
          <a:xfrm>
            <a:off x="6506265" y="3886200"/>
            <a:ext cx="2256735" cy="1549400"/>
          </a:xfrm>
          <a:prstGeom prst="rect">
            <a:avLst/>
          </a:prstGeom>
        </p:spPr>
      </p:pic>
    </p:spTree>
  </p:cSld>
  <p:clrMapOvr>
    <a:masterClrMapping/>
  </p:clrMapOvr>
  <p:transition xmlns:p14="http://schemas.microsoft.com/office/powerpoint/2010/main" advClick="0"/>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White Background"/>
          <p:cNvSpPr>
            <a:spLocks noChangeArrowheads="1"/>
          </p:cNvSpPr>
          <p:nvPr/>
        </p:nvSpPr>
        <p:spPr bwMode="auto">
          <a:xfrm>
            <a:off x="228600" y="804863"/>
            <a:ext cx="8686800" cy="4910137"/>
          </a:xfrm>
          <a:prstGeom prst="roundRect">
            <a:avLst>
              <a:gd name="adj" fmla="val 7954"/>
            </a:avLst>
          </a:prstGeom>
          <a:solidFill>
            <a:schemeClr val="bg1"/>
          </a:solidFill>
          <a:ln w="38100">
            <a:solidFill>
              <a:schemeClr val="accent1">
                <a:lumMod val="50000"/>
              </a:schemeClr>
            </a:solidFill>
            <a:round/>
            <a:headEnd/>
            <a:tailEnd/>
          </a:ln>
        </p:spPr>
        <p:txBody>
          <a:bodyPr wrap="none" anchor="ctr"/>
          <a:lstStyle/>
          <a:p>
            <a:pPr>
              <a:defRPr/>
            </a:pPr>
            <a:endParaRPr lang="en-US"/>
          </a:p>
        </p:txBody>
      </p:sp>
      <p:sp>
        <p:nvSpPr>
          <p:cNvPr id="14" name="Rounded Rectangle 13"/>
          <p:cNvSpPr/>
          <p:nvPr/>
        </p:nvSpPr>
        <p:spPr>
          <a:xfrm>
            <a:off x="4114800" y="914400"/>
            <a:ext cx="4673600" cy="4681537"/>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600" u="sng" dirty="0" smtClean="0"/>
              <a:t>What Actually Happened…</a:t>
            </a:r>
          </a:p>
          <a:p>
            <a:pPr algn="ctr"/>
            <a:endParaRPr lang="en-US" dirty="0" smtClean="0"/>
          </a:p>
          <a:p>
            <a:pPr algn="ctr"/>
            <a:endParaRPr lang="en-US" dirty="0" smtClean="0"/>
          </a:p>
          <a:p>
            <a:pPr algn="ctr"/>
            <a:endParaRPr lang="en-US" dirty="0" smtClean="0"/>
          </a:p>
          <a:p>
            <a:pPr algn="ctr"/>
            <a:endParaRPr lang="en-US" dirty="0" smtClean="0"/>
          </a:p>
          <a:p>
            <a:pPr algn="ctr"/>
            <a:endParaRPr lang="en-US" dirty="0" smtClean="0"/>
          </a:p>
          <a:p>
            <a:pPr algn="ctr"/>
            <a:endParaRPr lang="en-US" dirty="0" smtClean="0"/>
          </a:p>
          <a:p>
            <a:pPr algn="ctr"/>
            <a:endParaRPr lang="en-US" dirty="0" smtClean="0"/>
          </a:p>
          <a:p>
            <a:pPr algn="ctr"/>
            <a:endParaRPr lang="en-US" dirty="0" smtClean="0"/>
          </a:p>
          <a:p>
            <a:pPr algn="ctr"/>
            <a:endParaRPr lang="en-US" dirty="0" smtClean="0"/>
          </a:p>
          <a:p>
            <a:pPr algn="ctr"/>
            <a:endParaRPr lang="en-US" dirty="0" smtClean="0"/>
          </a:p>
          <a:p>
            <a:pPr algn="ctr"/>
            <a:endParaRPr lang="en-US" dirty="0" smtClean="0"/>
          </a:p>
          <a:p>
            <a:pPr algn="ctr"/>
            <a:endParaRPr lang="en-US" dirty="0" smtClean="0"/>
          </a:p>
          <a:p>
            <a:pPr algn="ctr"/>
            <a:endParaRPr lang="en-US" dirty="0" smtClean="0"/>
          </a:p>
          <a:p>
            <a:pPr algn="ctr"/>
            <a:endParaRPr lang="en-US" dirty="0"/>
          </a:p>
        </p:txBody>
      </p:sp>
      <p:sp>
        <p:nvSpPr>
          <p:cNvPr id="15" name="Rounded Rectangle 14"/>
          <p:cNvSpPr/>
          <p:nvPr/>
        </p:nvSpPr>
        <p:spPr>
          <a:xfrm>
            <a:off x="381000" y="990600"/>
            <a:ext cx="3657600" cy="1600200"/>
          </a:xfrm>
          <a:prstGeom prst="roundRect">
            <a:avLst/>
          </a:prstGeom>
          <a:solidFill>
            <a:schemeClr val="accent6"/>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200" dirty="0" smtClean="0"/>
              <a:t>You will be analyzing what the Roman emperors actually did to </a:t>
            </a:r>
            <a:r>
              <a:rPr lang="en-US" sz="2200" b="1" dirty="0" smtClean="0"/>
              <a:t>expand </a:t>
            </a:r>
            <a:r>
              <a:rPr lang="en-US" sz="2200" dirty="0" smtClean="0"/>
              <a:t>and </a:t>
            </a:r>
            <a:r>
              <a:rPr lang="en-US" sz="2200" b="1" dirty="0" smtClean="0"/>
              <a:t>maintain </a:t>
            </a:r>
            <a:r>
              <a:rPr lang="en-US" sz="2200" dirty="0" smtClean="0"/>
              <a:t>the empire. </a:t>
            </a:r>
            <a:endParaRPr lang="en-US" sz="2200" dirty="0"/>
          </a:p>
        </p:txBody>
      </p:sp>
      <p:sp>
        <p:nvSpPr>
          <p:cNvPr id="16" name="Rounded Rectangle 15"/>
          <p:cNvSpPr/>
          <p:nvPr/>
        </p:nvSpPr>
        <p:spPr>
          <a:xfrm>
            <a:off x="381000" y="2709864"/>
            <a:ext cx="3657600" cy="2852736"/>
          </a:xfrm>
          <a:prstGeom prst="roundRect">
            <a:avLst/>
          </a:prstGeom>
          <a:solidFill>
            <a:schemeClr val="accent4"/>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200" dirty="0" smtClean="0"/>
              <a:t>For each fact and question, you will:</a:t>
            </a:r>
          </a:p>
          <a:p>
            <a:pPr marL="457200" indent="-457200"/>
            <a:r>
              <a:rPr lang="en-US" sz="2200" dirty="0" smtClean="0"/>
              <a:t>1. </a:t>
            </a:r>
            <a:r>
              <a:rPr lang="en-US" sz="2200" b="1" dirty="0" smtClean="0"/>
              <a:t>Think </a:t>
            </a:r>
            <a:r>
              <a:rPr lang="en-US" sz="2200" dirty="0" smtClean="0"/>
              <a:t>about your answer</a:t>
            </a:r>
          </a:p>
          <a:p>
            <a:pPr marL="457200" indent="-457200"/>
            <a:r>
              <a:rPr lang="en-US" sz="2200" dirty="0" smtClean="0"/>
              <a:t>2. </a:t>
            </a:r>
            <a:r>
              <a:rPr lang="en-US" sz="2200" b="1" dirty="0" smtClean="0"/>
              <a:t>Pair </a:t>
            </a:r>
            <a:r>
              <a:rPr lang="en-US" sz="2200" dirty="0" smtClean="0"/>
              <a:t>up with a partner and discuss</a:t>
            </a:r>
          </a:p>
          <a:p>
            <a:pPr marL="457200" indent="-457200"/>
            <a:r>
              <a:rPr lang="en-US" sz="2200" dirty="0" smtClean="0"/>
              <a:t>3. </a:t>
            </a:r>
            <a:r>
              <a:rPr lang="en-US" sz="2200" b="1" dirty="0" smtClean="0"/>
              <a:t>Share </a:t>
            </a:r>
            <a:r>
              <a:rPr lang="en-US" sz="2200" dirty="0" smtClean="0"/>
              <a:t>your answer with the class when the teacher calls on you</a:t>
            </a:r>
          </a:p>
        </p:txBody>
      </p:sp>
      <p:sp>
        <p:nvSpPr>
          <p:cNvPr id="17" name="TextBox 16"/>
          <p:cNvSpPr txBox="1"/>
          <p:nvPr/>
        </p:nvSpPr>
        <p:spPr>
          <a:xfrm>
            <a:off x="4114800" y="1561505"/>
            <a:ext cx="4673600" cy="4001095"/>
          </a:xfrm>
          <a:prstGeom prst="rect">
            <a:avLst/>
          </a:prstGeom>
          <a:noFill/>
        </p:spPr>
        <p:txBody>
          <a:bodyPr wrap="square" rtlCol="0">
            <a:spAutoFit/>
          </a:bodyPr>
          <a:lstStyle/>
          <a:p>
            <a:pPr marL="965200" indent="-965200">
              <a:spcAft>
                <a:spcPts val="600"/>
              </a:spcAft>
            </a:pPr>
            <a:r>
              <a:rPr lang="en-US" sz="1900" u="sng" dirty="0" smtClean="0">
                <a:solidFill>
                  <a:srgbClr val="FFFFFF"/>
                </a:solidFill>
              </a:rPr>
              <a:t>Fact</a:t>
            </a:r>
            <a:r>
              <a:rPr lang="en-US" sz="1900" dirty="0" smtClean="0">
                <a:solidFill>
                  <a:srgbClr val="FFFFFF"/>
                </a:solidFill>
              </a:rPr>
              <a:t>:       </a:t>
            </a:r>
            <a:r>
              <a:rPr lang="en-US" sz="1900" dirty="0" smtClean="0">
                <a:solidFill>
                  <a:srgbClr val="FFFFFF"/>
                </a:solidFill>
              </a:rPr>
              <a:t>  Romans </a:t>
            </a:r>
            <a:r>
              <a:rPr lang="en-US" sz="1900" dirty="0" smtClean="0">
                <a:solidFill>
                  <a:srgbClr val="FFFFFF"/>
                </a:solidFill>
              </a:rPr>
              <a:t>demanded tribute from conquered people.  They then used the money and men that they took to build a stronger army and create public works that benefitted all Roman citizens.</a:t>
            </a:r>
          </a:p>
          <a:p>
            <a:endParaRPr lang="en-US" sz="200" dirty="0" smtClean="0">
              <a:solidFill>
                <a:srgbClr val="FFFFFF"/>
              </a:solidFill>
            </a:endParaRPr>
          </a:p>
          <a:p>
            <a:pPr marL="965200" indent="-965200"/>
            <a:r>
              <a:rPr lang="en-US" sz="1900" u="sng" dirty="0" smtClean="0">
                <a:solidFill>
                  <a:srgbClr val="FFFFFF"/>
                </a:solidFill>
              </a:rPr>
              <a:t>Question</a:t>
            </a:r>
            <a:r>
              <a:rPr lang="en-US" sz="1900" dirty="0" smtClean="0">
                <a:solidFill>
                  <a:srgbClr val="FFFFFF"/>
                </a:solidFill>
              </a:rPr>
              <a:t>: Is demanding tribute morally acceptable?  How would you feel if you had to give up tribute?</a:t>
            </a:r>
          </a:p>
          <a:p>
            <a:pPr marL="965200" indent="-965200"/>
            <a:r>
              <a:rPr lang="en-US" sz="1900" dirty="0" smtClean="0">
                <a:solidFill>
                  <a:srgbClr val="FFFFFF"/>
                </a:solidFill>
              </a:rPr>
              <a:t>	Many people benefitted from Roman public works that were paid for with tribute.  Does this justify demanding tribute?</a:t>
            </a:r>
            <a:endParaRPr lang="en-US" sz="1900" dirty="0">
              <a:solidFill>
                <a:srgbClr val="FFFFFF"/>
              </a:solidFill>
            </a:endParaRPr>
          </a:p>
        </p:txBody>
      </p:sp>
      <p:sp>
        <p:nvSpPr>
          <p:cNvPr id="18" name="TextBox 17"/>
          <p:cNvSpPr txBox="1"/>
          <p:nvPr/>
        </p:nvSpPr>
        <p:spPr>
          <a:xfrm>
            <a:off x="4140200" y="1561505"/>
            <a:ext cx="4648200" cy="4001095"/>
          </a:xfrm>
          <a:prstGeom prst="rect">
            <a:avLst/>
          </a:prstGeom>
          <a:noFill/>
        </p:spPr>
        <p:txBody>
          <a:bodyPr wrap="square" rtlCol="0">
            <a:spAutoFit/>
          </a:bodyPr>
          <a:lstStyle/>
          <a:p>
            <a:pPr marL="965200" indent="-965200">
              <a:spcAft>
                <a:spcPts val="600"/>
              </a:spcAft>
            </a:pPr>
            <a:r>
              <a:rPr lang="en-US" sz="1900" u="sng" dirty="0" smtClean="0">
                <a:solidFill>
                  <a:srgbClr val="FFFFFF"/>
                </a:solidFill>
              </a:rPr>
              <a:t>Fact</a:t>
            </a:r>
            <a:r>
              <a:rPr lang="en-US" sz="1900" dirty="0" smtClean="0">
                <a:solidFill>
                  <a:srgbClr val="FFFFFF"/>
                </a:solidFill>
              </a:rPr>
              <a:t>:         The Roman Empire expanded rapidly because of the army.  Rome was constantly acquiring more land, money, and citizens, making it stronger than ever.  However, many people died in the wars, and farms were destroyed by fighting.</a:t>
            </a:r>
          </a:p>
          <a:p>
            <a:endParaRPr lang="en-US" sz="200" dirty="0" smtClean="0">
              <a:solidFill>
                <a:srgbClr val="FFFFFF"/>
              </a:solidFill>
            </a:endParaRPr>
          </a:p>
          <a:p>
            <a:pPr marL="965200" indent="-965200"/>
            <a:r>
              <a:rPr lang="en-US" sz="1900" u="sng" dirty="0" smtClean="0">
                <a:solidFill>
                  <a:srgbClr val="FFFFFF"/>
                </a:solidFill>
              </a:rPr>
              <a:t>Question</a:t>
            </a:r>
            <a:r>
              <a:rPr lang="en-US" sz="1900" dirty="0" smtClean="0">
                <a:solidFill>
                  <a:srgbClr val="FFFFFF"/>
                </a:solidFill>
              </a:rPr>
              <a:t>: What is more important: expanding the empire, or maintaining it?  Why?</a:t>
            </a:r>
          </a:p>
          <a:p>
            <a:pPr marL="965200" indent="-965200"/>
            <a:r>
              <a:rPr lang="en-US" sz="1900" dirty="0" smtClean="0">
                <a:solidFill>
                  <a:srgbClr val="FFFFFF"/>
                </a:solidFill>
              </a:rPr>
              <a:t>	Should the Romans have cared more about conquering peoples or taking care of their own?</a:t>
            </a:r>
            <a:endParaRPr lang="en-US" sz="1900" dirty="0">
              <a:solidFill>
                <a:srgbClr val="FFFFFF"/>
              </a:solidFill>
            </a:endParaRPr>
          </a:p>
        </p:txBody>
      </p:sp>
      <p:sp>
        <p:nvSpPr>
          <p:cNvPr id="19" name="TextBox 18"/>
          <p:cNvSpPr txBox="1"/>
          <p:nvPr/>
        </p:nvSpPr>
        <p:spPr>
          <a:xfrm>
            <a:off x="4114800" y="1600200"/>
            <a:ext cx="4673600" cy="3708708"/>
          </a:xfrm>
          <a:prstGeom prst="rect">
            <a:avLst/>
          </a:prstGeom>
          <a:noFill/>
        </p:spPr>
        <p:txBody>
          <a:bodyPr wrap="square" rtlCol="0">
            <a:spAutoFit/>
          </a:bodyPr>
          <a:lstStyle/>
          <a:p>
            <a:pPr marL="965200" indent="-965200">
              <a:spcAft>
                <a:spcPts val="600"/>
              </a:spcAft>
            </a:pPr>
            <a:r>
              <a:rPr lang="en-US" sz="1900" u="sng" dirty="0" smtClean="0">
                <a:solidFill>
                  <a:srgbClr val="FFFFFF"/>
                </a:solidFill>
              </a:rPr>
              <a:t>Fact</a:t>
            </a:r>
            <a:r>
              <a:rPr lang="en-US" sz="1900" dirty="0" smtClean="0">
                <a:solidFill>
                  <a:srgbClr val="FFFFFF"/>
                </a:solidFill>
              </a:rPr>
              <a:t>:         </a:t>
            </a:r>
            <a:r>
              <a:rPr lang="en-US" sz="1900" dirty="0" smtClean="0">
                <a:solidFill>
                  <a:srgbClr val="FFFFFF"/>
                </a:solidFill>
              </a:rPr>
              <a:t>When </a:t>
            </a:r>
            <a:r>
              <a:rPr lang="en-US" sz="1900" dirty="0" smtClean="0">
                <a:solidFill>
                  <a:srgbClr val="FFFFFF"/>
                </a:solidFill>
              </a:rPr>
              <a:t>the Roman Empire reached its peak in size, it began a period of peace called the </a:t>
            </a:r>
            <a:r>
              <a:rPr lang="en-US" sz="1900" i="1" dirty="0" err="1" smtClean="0">
                <a:solidFill>
                  <a:srgbClr val="FFFFFF"/>
                </a:solidFill>
              </a:rPr>
              <a:t>Pax</a:t>
            </a:r>
            <a:r>
              <a:rPr lang="en-US" sz="1900" i="1" dirty="0" smtClean="0">
                <a:solidFill>
                  <a:srgbClr val="FFFFFF"/>
                </a:solidFill>
              </a:rPr>
              <a:t> </a:t>
            </a:r>
            <a:r>
              <a:rPr lang="en-US" sz="1900" i="1" dirty="0" err="1" smtClean="0">
                <a:solidFill>
                  <a:srgbClr val="FFFFFF"/>
                </a:solidFill>
              </a:rPr>
              <a:t>Romana</a:t>
            </a:r>
            <a:r>
              <a:rPr lang="en-US" sz="1900" dirty="0" smtClean="0">
                <a:solidFill>
                  <a:srgbClr val="FFFFFF"/>
                </a:solidFill>
              </a:rPr>
              <a:t> (the Roman Peace).  During this time, there were no wars with other countries.  However, there were some rebellions within the empire. </a:t>
            </a:r>
          </a:p>
          <a:p>
            <a:endParaRPr lang="en-US" sz="200" dirty="0" smtClean="0">
              <a:solidFill>
                <a:srgbClr val="FFFFFF"/>
              </a:solidFill>
            </a:endParaRPr>
          </a:p>
          <a:p>
            <a:pPr marL="965200" indent="-965200"/>
            <a:r>
              <a:rPr lang="en-US" sz="1900" u="sng" dirty="0" smtClean="0">
                <a:solidFill>
                  <a:srgbClr val="FFFFFF"/>
                </a:solidFill>
              </a:rPr>
              <a:t>Question</a:t>
            </a:r>
            <a:r>
              <a:rPr lang="en-US" sz="1900" dirty="0" smtClean="0">
                <a:solidFill>
                  <a:srgbClr val="FFFFFF"/>
                </a:solidFill>
              </a:rPr>
              <a:t>: What does a country or empire need to do in order to be peaceful?  How can an empire keep others from attacking it in order to maintain peace?</a:t>
            </a:r>
            <a:endParaRPr lang="en-US" sz="1900" dirty="0">
              <a:solidFill>
                <a:srgbClr val="FFFFFF"/>
              </a:solidFill>
            </a:endParaRPr>
          </a:p>
        </p:txBody>
      </p:sp>
      <p:sp>
        <p:nvSpPr>
          <p:cNvPr id="20" name="Oval 19"/>
          <p:cNvSpPr/>
          <p:nvPr/>
        </p:nvSpPr>
        <p:spPr>
          <a:xfrm>
            <a:off x="4546600" y="1561505"/>
            <a:ext cx="3911600" cy="4114800"/>
          </a:xfrm>
          <a:prstGeom prst="ellipse">
            <a:avLst/>
          </a:prstGeom>
          <a:solidFill>
            <a:schemeClr val="accent3"/>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500" u="sng" dirty="0" smtClean="0"/>
              <a:t>Extension:</a:t>
            </a:r>
          </a:p>
          <a:p>
            <a:pPr algn="ctr"/>
            <a:endParaRPr lang="en-US" sz="500" dirty="0" smtClean="0"/>
          </a:p>
          <a:p>
            <a:pPr algn="ctr"/>
            <a:r>
              <a:rPr lang="en-US" sz="2500" dirty="0" smtClean="0"/>
              <a:t>What do you notice about what the Roman Empire actually did?  </a:t>
            </a:r>
          </a:p>
          <a:p>
            <a:pPr algn="ctr"/>
            <a:endParaRPr lang="en-US" sz="600" dirty="0" smtClean="0">
              <a:solidFill>
                <a:schemeClr val="accent2"/>
              </a:solidFill>
            </a:endParaRPr>
          </a:p>
          <a:p>
            <a:pPr algn="ctr"/>
            <a:r>
              <a:rPr lang="en-US" sz="2500" dirty="0" smtClean="0"/>
              <a:t>Hint: Think about which of the plans they used.</a:t>
            </a:r>
            <a:endParaRPr lang="en-US" sz="2500" dirty="0"/>
          </a:p>
        </p:txBody>
      </p:sp>
      <p:sp>
        <p:nvSpPr>
          <p:cNvPr id="24578" name="Page Title"/>
          <p:cNvSpPr>
            <a:spLocks noGrp="1"/>
          </p:cNvSpPr>
          <p:nvPr>
            <p:ph type="title" idx="4294967295"/>
          </p:nvPr>
        </p:nvSpPr>
        <p:spPr>
          <a:xfrm>
            <a:off x="152400" y="127000"/>
            <a:ext cx="8229600" cy="639763"/>
          </a:xfrm>
        </p:spPr>
        <p:txBody>
          <a:bodyPr/>
          <a:lstStyle/>
          <a:p>
            <a:pPr algn="l"/>
            <a:r>
              <a:rPr lang="en-US" sz="3200" b="1" dirty="0" smtClean="0">
                <a:solidFill>
                  <a:schemeClr val="bg1"/>
                </a:solidFill>
                <a:ea typeface="ＭＳ Ｐゴシック" charset="-128"/>
              </a:rPr>
              <a:t>Summary: Evaluating the Plan</a:t>
            </a:r>
          </a:p>
        </p:txBody>
      </p:sp>
      <p:sp>
        <p:nvSpPr>
          <p:cNvPr id="24579" name="Slide Number Placeholder 4"/>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Calibri" charset="0"/>
                <a:ea typeface="ＭＳ Ｐゴシック" charset="-128"/>
              </a:defRPr>
            </a:lvl1pPr>
            <a:lvl2pPr marL="742950" indent="-285750" eaLnBrk="0" hangingPunct="0">
              <a:defRPr>
                <a:solidFill>
                  <a:schemeClr val="tx1"/>
                </a:solidFill>
                <a:latin typeface="Calibri" charset="0"/>
                <a:ea typeface="ＭＳ Ｐゴシック" charset="-128"/>
              </a:defRPr>
            </a:lvl2pPr>
            <a:lvl3pPr marL="1143000" indent="-228600" eaLnBrk="0" hangingPunct="0">
              <a:defRPr>
                <a:solidFill>
                  <a:schemeClr val="tx1"/>
                </a:solidFill>
                <a:latin typeface="Calibri" charset="0"/>
                <a:ea typeface="ＭＳ Ｐゴシック" charset="-128"/>
              </a:defRPr>
            </a:lvl3pPr>
            <a:lvl4pPr marL="1600200" indent="-228600" eaLnBrk="0" hangingPunct="0">
              <a:defRPr>
                <a:solidFill>
                  <a:schemeClr val="tx1"/>
                </a:solidFill>
                <a:latin typeface="Calibri" charset="0"/>
                <a:ea typeface="ＭＳ Ｐゴシック" charset="-128"/>
              </a:defRPr>
            </a:lvl4pPr>
            <a:lvl5pPr marL="2057400" indent="-228600" eaLnBrk="0" hangingPunct="0">
              <a:defRPr>
                <a:solidFill>
                  <a:schemeClr val="tx1"/>
                </a:solidFill>
                <a:latin typeface="Calibri" charset="0"/>
                <a:ea typeface="ＭＳ Ｐゴシック" charset="-128"/>
              </a:defRPr>
            </a:lvl5pPr>
            <a:lvl6pPr marL="2514600" indent="-228600" eaLnBrk="0" fontAlgn="base" hangingPunct="0">
              <a:spcBef>
                <a:spcPct val="0"/>
              </a:spcBef>
              <a:spcAft>
                <a:spcPct val="0"/>
              </a:spcAft>
              <a:defRPr>
                <a:solidFill>
                  <a:schemeClr val="tx1"/>
                </a:solidFill>
                <a:latin typeface="Calibri" charset="0"/>
                <a:ea typeface="ＭＳ Ｐゴシック" charset="-128"/>
              </a:defRPr>
            </a:lvl6pPr>
            <a:lvl7pPr marL="2971800" indent="-228600" eaLnBrk="0" fontAlgn="base" hangingPunct="0">
              <a:spcBef>
                <a:spcPct val="0"/>
              </a:spcBef>
              <a:spcAft>
                <a:spcPct val="0"/>
              </a:spcAft>
              <a:defRPr>
                <a:solidFill>
                  <a:schemeClr val="tx1"/>
                </a:solidFill>
                <a:latin typeface="Calibri" charset="0"/>
                <a:ea typeface="ＭＳ Ｐゴシック" charset="-128"/>
              </a:defRPr>
            </a:lvl7pPr>
            <a:lvl8pPr marL="3429000" indent="-228600" eaLnBrk="0" fontAlgn="base" hangingPunct="0">
              <a:spcBef>
                <a:spcPct val="0"/>
              </a:spcBef>
              <a:spcAft>
                <a:spcPct val="0"/>
              </a:spcAft>
              <a:defRPr>
                <a:solidFill>
                  <a:schemeClr val="tx1"/>
                </a:solidFill>
                <a:latin typeface="Calibri" charset="0"/>
                <a:ea typeface="ＭＳ Ｐゴシック" charset="-128"/>
              </a:defRPr>
            </a:lvl8pPr>
            <a:lvl9pPr marL="3886200" indent="-228600" eaLnBrk="0" fontAlgn="base" hangingPunct="0">
              <a:spcBef>
                <a:spcPct val="0"/>
              </a:spcBef>
              <a:spcAft>
                <a:spcPct val="0"/>
              </a:spcAft>
              <a:defRPr>
                <a:solidFill>
                  <a:schemeClr val="tx1"/>
                </a:solidFill>
                <a:latin typeface="Calibri" charset="0"/>
                <a:ea typeface="ＭＳ Ｐゴシック" charset="-128"/>
              </a:defRPr>
            </a:lvl9pPr>
          </a:lstStyle>
          <a:p>
            <a:pPr eaLnBrk="1" hangingPunct="1"/>
            <a:fld id="{49955E0A-51E8-4760-AA2F-827952AFB80A}" type="slidenum">
              <a:rPr lang="en-US" smtClean="0">
                <a:solidFill>
                  <a:schemeClr val="bg1"/>
                </a:solidFill>
              </a:rPr>
              <a:pPr eaLnBrk="1" hangingPunct="1"/>
              <a:t>18</a:t>
            </a:fld>
            <a:endParaRPr lang="en-US" smtClean="0">
              <a:solidFill>
                <a:schemeClr val="bg1"/>
              </a:solidFill>
            </a:endParaRPr>
          </a:p>
        </p:txBody>
      </p:sp>
      <p:sp>
        <p:nvSpPr>
          <p:cNvPr id="307" name="Agenda Link">
            <a:hlinkClick r:id="rId3" action="ppaction://hlinksldjump"/>
          </p:cNvPr>
          <p:cNvSpPr txBox="1"/>
          <p:nvPr/>
        </p:nvSpPr>
        <p:spPr>
          <a:xfrm>
            <a:off x="7696200" y="6019800"/>
            <a:ext cx="1016000" cy="419100"/>
          </a:xfrm>
          <a:prstGeom prst="rect">
            <a:avLst/>
          </a:prstGeom>
        </p:spPr>
        <p:txBody>
          <a:bodyPr wrap="none" anchor="ctr">
            <a:normAutofit/>
          </a:bodyPr>
          <a:lstStyle/>
          <a:p>
            <a:pPr fontAlgn="auto">
              <a:spcAft>
                <a:spcPts val="0"/>
              </a:spcAft>
              <a:defRPr/>
            </a:pPr>
            <a:r>
              <a:rPr lang="en-US" b="1" dirty="0">
                <a:solidFill>
                  <a:schemeClr val="bg1"/>
                </a:solidFill>
                <a:latin typeface="Perpetua" pitchFamily="18" charset="0"/>
                <a:ea typeface="+mj-ea"/>
                <a:cs typeface="+mj-cs"/>
              </a:rPr>
              <a:t>Agenda</a:t>
            </a:r>
          </a:p>
        </p:txBody>
      </p:sp>
      <p:grpSp>
        <p:nvGrpSpPr>
          <p:cNvPr id="24582" name="Group 5"/>
          <p:cNvGrpSpPr>
            <a:grpSpLocks/>
          </p:cNvGrpSpPr>
          <p:nvPr/>
        </p:nvGrpSpPr>
        <p:grpSpPr bwMode="auto">
          <a:xfrm>
            <a:off x="609600" y="6413500"/>
            <a:ext cx="7402513" cy="387350"/>
            <a:chOff x="609600" y="6414018"/>
            <a:chExt cx="7401771" cy="386725"/>
          </a:xfrm>
        </p:grpSpPr>
        <p:pic>
          <p:nvPicPr>
            <p:cNvPr id="24583" name="Picture 7" descr="blue.pn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4343400" y="6419332"/>
              <a:ext cx="1828800" cy="3691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4584" name="Picture 8" descr="red.png"/>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rot="216847" flipV="1">
              <a:off x="6182571" y="6414018"/>
              <a:ext cx="1828800" cy="386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4585" name="Picture 9" descr="black.png"/>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609600" y="6435574"/>
              <a:ext cx="1828800" cy="3637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4" presetClass="entr" presetSubtype="0"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anim from="(-#ppt_w/2)" to="(#ppt_x)" calcmode="lin" valueType="num">
                                      <p:cBhvr>
                                        <p:cTn id="7" dur="600" fill="hold">
                                          <p:stCondLst>
                                            <p:cond delay="0"/>
                                          </p:stCondLst>
                                        </p:cTn>
                                        <p:tgtEl>
                                          <p:spTgt spid="17"/>
                                        </p:tgtEl>
                                        <p:attrNameLst>
                                          <p:attrName>ppt_x</p:attrName>
                                        </p:attrNameLst>
                                      </p:cBhvr>
                                    </p:anim>
                                    <p:anim from="0" to="-1.0" calcmode="lin" valueType="num">
                                      <p:cBhvr>
                                        <p:cTn id="8" dur="200" decel="50000" autoRev="1" fill="hold">
                                          <p:stCondLst>
                                            <p:cond delay="600"/>
                                          </p:stCondLst>
                                        </p:cTn>
                                        <p:tgtEl>
                                          <p:spTgt spid="17"/>
                                        </p:tgtEl>
                                        <p:attrNameLst>
                                          <p:attrName>xshear</p:attrName>
                                        </p:attrNameLst>
                                      </p:cBhvr>
                                    </p:anim>
                                    <p:animScale>
                                      <p:cBhvr>
                                        <p:cTn id="9" dur="200" decel="100000" autoRev="1" fill="hold">
                                          <p:stCondLst>
                                            <p:cond delay="600"/>
                                          </p:stCondLst>
                                        </p:cTn>
                                        <p:tgtEl>
                                          <p:spTgt spid="17"/>
                                        </p:tgtEl>
                                      </p:cBhvr>
                                      <p:from x="100000" y="100000"/>
                                      <p:to x="80000" y="100000"/>
                                    </p:animScale>
                                    <p:anim by="(#ppt_h/3+#ppt_w*0.1)" calcmode="lin" valueType="num">
                                      <p:cBhvr additive="sum">
                                        <p:cTn id="10" dur="200" decel="100000" autoRev="1" fill="hold">
                                          <p:stCondLst>
                                            <p:cond delay="600"/>
                                          </p:stCondLst>
                                        </p:cTn>
                                        <p:tgtEl>
                                          <p:spTgt spid="17"/>
                                        </p:tgtEl>
                                        <p:attrNameLst>
                                          <p:attrName>ppt_x</p:attrName>
                                        </p:attrNameLst>
                                      </p:cBhvr>
                                    </p:anim>
                                  </p:childTnLst>
                                </p:cTn>
                              </p:par>
                            </p:childTnLst>
                          </p:cTn>
                        </p:par>
                      </p:childTnLst>
                    </p:cTn>
                  </p:par>
                  <p:par>
                    <p:cTn id="11" fill="hold">
                      <p:stCondLst>
                        <p:cond delay="indefinite"/>
                      </p:stCondLst>
                      <p:childTnLst>
                        <p:par>
                          <p:cTn id="12" fill="hold">
                            <p:stCondLst>
                              <p:cond delay="0"/>
                            </p:stCondLst>
                            <p:childTnLst>
                              <p:par>
                                <p:cTn id="13" presetID="1" presetClass="exit" presetSubtype="0" fill="hold" grpId="1" nodeType="clickEffect">
                                  <p:stCondLst>
                                    <p:cond delay="0"/>
                                  </p:stCondLst>
                                  <p:childTnLst>
                                    <p:set>
                                      <p:cBhvr>
                                        <p:cTn id="14" dur="1" fill="hold">
                                          <p:stCondLst>
                                            <p:cond delay="0"/>
                                          </p:stCondLst>
                                        </p:cTn>
                                        <p:tgtEl>
                                          <p:spTgt spid="17"/>
                                        </p:tgtEl>
                                        <p:attrNameLst>
                                          <p:attrName>style.visibility</p:attrName>
                                        </p:attrNameLst>
                                      </p:cBhvr>
                                      <p:to>
                                        <p:strVal val="hidden"/>
                                      </p:to>
                                    </p:set>
                                  </p:childTnLst>
                                </p:cTn>
                              </p:par>
                              <p:par>
                                <p:cTn id="15" presetID="34" presetClass="entr" presetSubtype="0" fill="hold" grpId="0" nodeType="withEffect">
                                  <p:stCondLst>
                                    <p:cond delay="0"/>
                                  </p:stCondLst>
                                  <p:childTnLst>
                                    <p:set>
                                      <p:cBhvr>
                                        <p:cTn id="16" dur="1" fill="hold">
                                          <p:stCondLst>
                                            <p:cond delay="0"/>
                                          </p:stCondLst>
                                        </p:cTn>
                                        <p:tgtEl>
                                          <p:spTgt spid="18"/>
                                        </p:tgtEl>
                                        <p:attrNameLst>
                                          <p:attrName>style.visibility</p:attrName>
                                        </p:attrNameLst>
                                      </p:cBhvr>
                                      <p:to>
                                        <p:strVal val="visible"/>
                                      </p:to>
                                    </p:set>
                                    <p:anim from="(-#ppt_w/2)" to="(#ppt_x)" calcmode="lin" valueType="num">
                                      <p:cBhvr>
                                        <p:cTn id="17" dur="600" fill="hold">
                                          <p:stCondLst>
                                            <p:cond delay="0"/>
                                          </p:stCondLst>
                                        </p:cTn>
                                        <p:tgtEl>
                                          <p:spTgt spid="18"/>
                                        </p:tgtEl>
                                        <p:attrNameLst>
                                          <p:attrName>ppt_x</p:attrName>
                                        </p:attrNameLst>
                                      </p:cBhvr>
                                    </p:anim>
                                    <p:anim from="0" to="-1.0" calcmode="lin" valueType="num">
                                      <p:cBhvr>
                                        <p:cTn id="18" dur="200" decel="50000" autoRev="1" fill="hold">
                                          <p:stCondLst>
                                            <p:cond delay="600"/>
                                          </p:stCondLst>
                                        </p:cTn>
                                        <p:tgtEl>
                                          <p:spTgt spid="18"/>
                                        </p:tgtEl>
                                        <p:attrNameLst>
                                          <p:attrName>xshear</p:attrName>
                                        </p:attrNameLst>
                                      </p:cBhvr>
                                    </p:anim>
                                    <p:animScale>
                                      <p:cBhvr>
                                        <p:cTn id="19" dur="200" decel="100000" autoRev="1" fill="hold">
                                          <p:stCondLst>
                                            <p:cond delay="600"/>
                                          </p:stCondLst>
                                        </p:cTn>
                                        <p:tgtEl>
                                          <p:spTgt spid="18"/>
                                        </p:tgtEl>
                                      </p:cBhvr>
                                      <p:from x="100000" y="100000"/>
                                      <p:to x="80000" y="100000"/>
                                    </p:animScale>
                                    <p:anim by="(#ppt_h/3+#ppt_w*0.1)" calcmode="lin" valueType="num">
                                      <p:cBhvr additive="sum">
                                        <p:cTn id="20" dur="200" decel="100000" autoRev="1" fill="hold">
                                          <p:stCondLst>
                                            <p:cond delay="600"/>
                                          </p:stCondLst>
                                        </p:cTn>
                                        <p:tgtEl>
                                          <p:spTgt spid="18"/>
                                        </p:tgtEl>
                                        <p:attrNameLst>
                                          <p:attrName>ppt_x</p:attrName>
                                        </p:attrNameLst>
                                      </p:cBhvr>
                                    </p:anim>
                                  </p:childTnLst>
                                </p:cTn>
                              </p:par>
                            </p:childTnLst>
                          </p:cTn>
                        </p:par>
                      </p:childTnLst>
                    </p:cTn>
                  </p:par>
                  <p:par>
                    <p:cTn id="21" fill="hold">
                      <p:stCondLst>
                        <p:cond delay="indefinite"/>
                      </p:stCondLst>
                      <p:childTnLst>
                        <p:par>
                          <p:cTn id="22" fill="hold">
                            <p:stCondLst>
                              <p:cond delay="0"/>
                            </p:stCondLst>
                            <p:childTnLst>
                              <p:par>
                                <p:cTn id="23" presetID="1" presetClass="exit" presetSubtype="0" fill="hold" grpId="1" nodeType="clickEffect">
                                  <p:stCondLst>
                                    <p:cond delay="0"/>
                                  </p:stCondLst>
                                  <p:childTnLst>
                                    <p:set>
                                      <p:cBhvr>
                                        <p:cTn id="24" dur="1" fill="hold">
                                          <p:stCondLst>
                                            <p:cond delay="0"/>
                                          </p:stCondLst>
                                        </p:cTn>
                                        <p:tgtEl>
                                          <p:spTgt spid="18"/>
                                        </p:tgtEl>
                                        <p:attrNameLst>
                                          <p:attrName>style.visibility</p:attrName>
                                        </p:attrNameLst>
                                      </p:cBhvr>
                                      <p:to>
                                        <p:strVal val="hidden"/>
                                      </p:to>
                                    </p:set>
                                  </p:childTnLst>
                                </p:cTn>
                              </p:par>
                              <p:par>
                                <p:cTn id="25" presetID="34" presetClass="entr" presetSubtype="0" fill="hold" grpId="0" nodeType="withEffect">
                                  <p:stCondLst>
                                    <p:cond delay="0"/>
                                  </p:stCondLst>
                                  <p:childTnLst>
                                    <p:set>
                                      <p:cBhvr>
                                        <p:cTn id="26" dur="1" fill="hold">
                                          <p:stCondLst>
                                            <p:cond delay="0"/>
                                          </p:stCondLst>
                                        </p:cTn>
                                        <p:tgtEl>
                                          <p:spTgt spid="19"/>
                                        </p:tgtEl>
                                        <p:attrNameLst>
                                          <p:attrName>style.visibility</p:attrName>
                                        </p:attrNameLst>
                                      </p:cBhvr>
                                      <p:to>
                                        <p:strVal val="visible"/>
                                      </p:to>
                                    </p:set>
                                    <p:anim from="(-#ppt_w/2)" to="(#ppt_x)" calcmode="lin" valueType="num">
                                      <p:cBhvr>
                                        <p:cTn id="27" dur="600" fill="hold">
                                          <p:stCondLst>
                                            <p:cond delay="0"/>
                                          </p:stCondLst>
                                        </p:cTn>
                                        <p:tgtEl>
                                          <p:spTgt spid="19"/>
                                        </p:tgtEl>
                                        <p:attrNameLst>
                                          <p:attrName>ppt_x</p:attrName>
                                        </p:attrNameLst>
                                      </p:cBhvr>
                                    </p:anim>
                                    <p:anim from="0" to="-1.0" calcmode="lin" valueType="num">
                                      <p:cBhvr>
                                        <p:cTn id="28" dur="200" decel="50000" autoRev="1" fill="hold">
                                          <p:stCondLst>
                                            <p:cond delay="600"/>
                                          </p:stCondLst>
                                        </p:cTn>
                                        <p:tgtEl>
                                          <p:spTgt spid="19"/>
                                        </p:tgtEl>
                                        <p:attrNameLst>
                                          <p:attrName>xshear</p:attrName>
                                        </p:attrNameLst>
                                      </p:cBhvr>
                                    </p:anim>
                                    <p:animScale>
                                      <p:cBhvr>
                                        <p:cTn id="29" dur="200" decel="100000" autoRev="1" fill="hold">
                                          <p:stCondLst>
                                            <p:cond delay="600"/>
                                          </p:stCondLst>
                                        </p:cTn>
                                        <p:tgtEl>
                                          <p:spTgt spid="19"/>
                                        </p:tgtEl>
                                      </p:cBhvr>
                                      <p:from x="100000" y="100000"/>
                                      <p:to x="80000" y="100000"/>
                                    </p:animScale>
                                    <p:anim by="(#ppt_h/3+#ppt_w*0.1)" calcmode="lin" valueType="num">
                                      <p:cBhvr additive="sum">
                                        <p:cTn id="30" dur="200" decel="100000" autoRev="1" fill="hold">
                                          <p:stCondLst>
                                            <p:cond delay="600"/>
                                          </p:stCondLst>
                                        </p:cTn>
                                        <p:tgtEl>
                                          <p:spTgt spid="19"/>
                                        </p:tgtEl>
                                        <p:attrNameLst>
                                          <p:attrName>ppt_x</p:attrName>
                                        </p:attrNameLst>
                                      </p:cBhvr>
                                    </p:anim>
                                  </p:childTnLst>
                                </p:cTn>
                              </p:par>
                            </p:childTnLst>
                          </p:cTn>
                        </p:par>
                      </p:childTnLst>
                    </p:cTn>
                  </p:par>
                  <p:par>
                    <p:cTn id="31" fill="hold">
                      <p:stCondLst>
                        <p:cond delay="indefinite"/>
                      </p:stCondLst>
                      <p:childTnLst>
                        <p:par>
                          <p:cTn id="32" fill="hold">
                            <p:stCondLst>
                              <p:cond delay="0"/>
                            </p:stCondLst>
                            <p:childTnLst>
                              <p:par>
                                <p:cTn id="33" presetID="1" presetClass="exit" presetSubtype="0" fill="hold" grpId="1" nodeType="clickEffect">
                                  <p:stCondLst>
                                    <p:cond delay="0"/>
                                  </p:stCondLst>
                                  <p:childTnLst>
                                    <p:set>
                                      <p:cBhvr>
                                        <p:cTn id="34" dur="1" fill="hold">
                                          <p:stCondLst>
                                            <p:cond delay="0"/>
                                          </p:stCondLst>
                                        </p:cTn>
                                        <p:tgtEl>
                                          <p:spTgt spid="19"/>
                                        </p:tgtEl>
                                        <p:attrNameLst>
                                          <p:attrName>style.visibility</p:attrName>
                                        </p:attrNameLst>
                                      </p:cBhvr>
                                      <p:to>
                                        <p:strVal val="hidden"/>
                                      </p:to>
                                    </p:set>
                                  </p:childTnLst>
                                </p:cTn>
                              </p:par>
                              <p:par>
                                <p:cTn id="35" presetID="1" presetClass="entr" presetSubtype="0" fill="hold" grpId="0" nodeType="withEffect">
                                  <p:stCondLst>
                                    <p:cond delay="0"/>
                                  </p:stCondLst>
                                  <p:childTnLst>
                                    <p:set>
                                      <p:cBhvr>
                                        <p:cTn id="36" dur="1" fill="hold">
                                          <p:stCondLst>
                                            <p:cond delay="0"/>
                                          </p:stCondLst>
                                        </p:cTn>
                                        <p:tgtEl>
                                          <p:spTgt spid="2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17" grpId="1"/>
      <p:bldP spid="18" grpId="0"/>
      <p:bldP spid="18" grpId="1"/>
      <p:bldP spid="19" grpId="0"/>
      <p:bldP spid="19" grpId="1"/>
      <p:bldP spid="20"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Page Title"/>
          <p:cNvSpPr>
            <a:spLocks noGrp="1"/>
          </p:cNvSpPr>
          <p:nvPr>
            <p:ph type="title" idx="4294967295"/>
          </p:nvPr>
        </p:nvSpPr>
        <p:spPr>
          <a:xfrm>
            <a:off x="152400" y="127000"/>
            <a:ext cx="8991600" cy="635000"/>
          </a:xfrm>
        </p:spPr>
        <p:txBody>
          <a:bodyPr/>
          <a:lstStyle/>
          <a:p>
            <a:pPr algn="l"/>
            <a:r>
              <a:rPr lang="en-US" sz="3000" b="1" dirty="0" smtClean="0">
                <a:solidFill>
                  <a:schemeClr val="bg1"/>
                </a:solidFill>
                <a:ea typeface="ＭＳ Ｐゴシック" charset="-128"/>
              </a:rPr>
              <a:t>Practice: Reflection</a:t>
            </a:r>
          </a:p>
        </p:txBody>
      </p:sp>
      <p:sp>
        <p:nvSpPr>
          <p:cNvPr id="25603" name="Slide Number Placeholder 4"/>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Calibri" charset="0"/>
                <a:ea typeface="ＭＳ Ｐゴシック" charset="-128"/>
              </a:defRPr>
            </a:lvl1pPr>
            <a:lvl2pPr marL="742950" indent="-285750" eaLnBrk="0" hangingPunct="0">
              <a:defRPr>
                <a:solidFill>
                  <a:schemeClr val="tx1"/>
                </a:solidFill>
                <a:latin typeface="Calibri" charset="0"/>
                <a:ea typeface="ＭＳ Ｐゴシック" charset="-128"/>
              </a:defRPr>
            </a:lvl2pPr>
            <a:lvl3pPr marL="1143000" indent="-228600" eaLnBrk="0" hangingPunct="0">
              <a:defRPr>
                <a:solidFill>
                  <a:schemeClr val="tx1"/>
                </a:solidFill>
                <a:latin typeface="Calibri" charset="0"/>
                <a:ea typeface="ＭＳ Ｐゴシック" charset="-128"/>
              </a:defRPr>
            </a:lvl3pPr>
            <a:lvl4pPr marL="1600200" indent="-228600" eaLnBrk="0" hangingPunct="0">
              <a:defRPr>
                <a:solidFill>
                  <a:schemeClr val="tx1"/>
                </a:solidFill>
                <a:latin typeface="Calibri" charset="0"/>
                <a:ea typeface="ＭＳ Ｐゴシック" charset="-128"/>
              </a:defRPr>
            </a:lvl4pPr>
            <a:lvl5pPr marL="2057400" indent="-228600" eaLnBrk="0" hangingPunct="0">
              <a:defRPr>
                <a:solidFill>
                  <a:schemeClr val="tx1"/>
                </a:solidFill>
                <a:latin typeface="Calibri" charset="0"/>
                <a:ea typeface="ＭＳ Ｐゴシック" charset="-128"/>
              </a:defRPr>
            </a:lvl5pPr>
            <a:lvl6pPr marL="2514600" indent="-228600" eaLnBrk="0" fontAlgn="base" hangingPunct="0">
              <a:spcBef>
                <a:spcPct val="0"/>
              </a:spcBef>
              <a:spcAft>
                <a:spcPct val="0"/>
              </a:spcAft>
              <a:defRPr>
                <a:solidFill>
                  <a:schemeClr val="tx1"/>
                </a:solidFill>
                <a:latin typeface="Calibri" charset="0"/>
                <a:ea typeface="ＭＳ Ｐゴシック" charset="-128"/>
              </a:defRPr>
            </a:lvl6pPr>
            <a:lvl7pPr marL="2971800" indent="-228600" eaLnBrk="0" fontAlgn="base" hangingPunct="0">
              <a:spcBef>
                <a:spcPct val="0"/>
              </a:spcBef>
              <a:spcAft>
                <a:spcPct val="0"/>
              </a:spcAft>
              <a:defRPr>
                <a:solidFill>
                  <a:schemeClr val="tx1"/>
                </a:solidFill>
                <a:latin typeface="Calibri" charset="0"/>
                <a:ea typeface="ＭＳ Ｐゴシック" charset="-128"/>
              </a:defRPr>
            </a:lvl7pPr>
            <a:lvl8pPr marL="3429000" indent="-228600" eaLnBrk="0" fontAlgn="base" hangingPunct="0">
              <a:spcBef>
                <a:spcPct val="0"/>
              </a:spcBef>
              <a:spcAft>
                <a:spcPct val="0"/>
              </a:spcAft>
              <a:defRPr>
                <a:solidFill>
                  <a:schemeClr val="tx1"/>
                </a:solidFill>
                <a:latin typeface="Calibri" charset="0"/>
                <a:ea typeface="ＭＳ Ｐゴシック" charset="-128"/>
              </a:defRPr>
            </a:lvl8pPr>
            <a:lvl9pPr marL="3886200" indent="-228600" eaLnBrk="0" fontAlgn="base" hangingPunct="0">
              <a:spcBef>
                <a:spcPct val="0"/>
              </a:spcBef>
              <a:spcAft>
                <a:spcPct val="0"/>
              </a:spcAft>
              <a:defRPr>
                <a:solidFill>
                  <a:schemeClr val="tx1"/>
                </a:solidFill>
                <a:latin typeface="Calibri" charset="0"/>
                <a:ea typeface="ＭＳ Ｐゴシック" charset="-128"/>
              </a:defRPr>
            </a:lvl9pPr>
          </a:lstStyle>
          <a:p>
            <a:pPr eaLnBrk="1" hangingPunct="1"/>
            <a:fld id="{66824E38-3C80-4DC1-BDD8-801A10F0B26A}" type="slidenum">
              <a:rPr lang="en-US" smtClean="0">
                <a:solidFill>
                  <a:schemeClr val="bg1"/>
                </a:solidFill>
              </a:rPr>
              <a:pPr eaLnBrk="1" hangingPunct="1"/>
              <a:t>19</a:t>
            </a:fld>
            <a:endParaRPr lang="en-US" smtClean="0">
              <a:solidFill>
                <a:schemeClr val="bg1"/>
              </a:solidFill>
            </a:endParaRPr>
          </a:p>
        </p:txBody>
      </p:sp>
      <p:sp>
        <p:nvSpPr>
          <p:cNvPr id="8" name="Agenda Link">
            <a:hlinkClick r:id="rId3" action="ppaction://hlinksldjump"/>
          </p:cNvPr>
          <p:cNvSpPr txBox="1"/>
          <p:nvPr/>
        </p:nvSpPr>
        <p:spPr>
          <a:xfrm>
            <a:off x="7696200" y="6019800"/>
            <a:ext cx="1016000" cy="419100"/>
          </a:xfrm>
          <a:prstGeom prst="rect">
            <a:avLst/>
          </a:prstGeom>
        </p:spPr>
        <p:txBody>
          <a:bodyPr wrap="none" anchor="ctr">
            <a:normAutofit/>
          </a:bodyPr>
          <a:lstStyle/>
          <a:p>
            <a:pPr fontAlgn="auto">
              <a:spcAft>
                <a:spcPts val="0"/>
              </a:spcAft>
              <a:defRPr/>
            </a:pPr>
            <a:r>
              <a:rPr lang="en-US" b="1" dirty="0">
                <a:solidFill>
                  <a:schemeClr val="bg1"/>
                </a:solidFill>
                <a:latin typeface="Perpetua" pitchFamily="18" charset="0"/>
                <a:ea typeface="+mj-ea"/>
                <a:cs typeface="+mj-cs"/>
              </a:rPr>
              <a:t>Agenda</a:t>
            </a:r>
          </a:p>
        </p:txBody>
      </p:sp>
      <p:sp>
        <p:nvSpPr>
          <p:cNvPr id="7" name="White Background"/>
          <p:cNvSpPr>
            <a:spLocks noChangeArrowheads="1"/>
          </p:cNvSpPr>
          <p:nvPr/>
        </p:nvSpPr>
        <p:spPr bwMode="auto">
          <a:xfrm>
            <a:off x="228600" y="804863"/>
            <a:ext cx="8686800" cy="4910137"/>
          </a:xfrm>
          <a:prstGeom prst="roundRect">
            <a:avLst>
              <a:gd name="adj" fmla="val 7954"/>
            </a:avLst>
          </a:prstGeom>
          <a:solidFill>
            <a:schemeClr val="bg1"/>
          </a:solidFill>
          <a:ln w="38100">
            <a:solidFill>
              <a:schemeClr val="accent1">
                <a:lumMod val="50000"/>
              </a:schemeClr>
            </a:solidFill>
            <a:round/>
            <a:headEnd/>
            <a:tailEnd/>
          </a:ln>
        </p:spPr>
        <p:txBody>
          <a:bodyPr wrap="none" anchor="ctr"/>
          <a:lstStyle/>
          <a:p>
            <a:pPr>
              <a:defRPr/>
            </a:pPr>
            <a:endParaRPr lang="en-US"/>
          </a:p>
        </p:txBody>
      </p:sp>
      <p:grpSp>
        <p:nvGrpSpPr>
          <p:cNvPr id="25606" name="Group 5"/>
          <p:cNvGrpSpPr>
            <a:grpSpLocks/>
          </p:cNvGrpSpPr>
          <p:nvPr/>
        </p:nvGrpSpPr>
        <p:grpSpPr bwMode="auto">
          <a:xfrm>
            <a:off x="609600" y="6413500"/>
            <a:ext cx="7402513" cy="387350"/>
            <a:chOff x="609600" y="6414018"/>
            <a:chExt cx="7401771" cy="386725"/>
          </a:xfrm>
        </p:grpSpPr>
        <p:pic>
          <p:nvPicPr>
            <p:cNvPr id="25607" name="Picture 8" descr="blue.pn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4343400" y="6419332"/>
              <a:ext cx="1828800" cy="3691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5608" name="Picture 9" descr="red.png"/>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rot="216847" flipV="1">
              <a:off x="6182571" y="6414018"/>
              <a:ext cx="1828800" cy="386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5609" name="Picture 10" descr="black.png"/>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609600" y="6435574"/>
              <a:ext cx="1828800" cy="3637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10" name="TextBox 9"/>
          <p:cNvSpPr txBox="1"/>
          <p:nvPr/>
        </p:nvSpPr>
        <p:spPr>
          <a:xfrm>
            <a:off x="457200" y="914400"/>
            <a:ext cx="8255000" cy="892552"/>
          </a:xfrm>
          <a:prstGeom prst="rect">
            <a:avLst/>
          </a:prstGeom>
          <a:noFill/>
        </p:spPr>
        <p:txBody>
          <a:bodyPr wrap="square" rtlCol="0">
            <a:spAutoFit/>
          </a:bodyPr>
          <a:lstStyle/>
          <a:p>
            <a:r>
              <a:rPr lang="en-US" sz="2600" dirty="0" smtClean="0">
                <a:latin typeface="Arial"/>
                <a:cs typeface="Arial"/>
              </a:rPr>
              <a:t>Use the criteria for success that you developed during the Explore part of the lesson to respond to Parts1&amp;2:</a:t>
            </a:r>
          </a:p>
        </p:txBody>
      </p:sp>
      <p:sp>
        <p:nvSpPr>
          <p:cNvPr id="12" name="Rounded Rectangle 11"/>
          <p:cNvSpPr/>
          <p:nvPr/>
        </p:nvSpPr>
        <p:spPr>
          <a:xfrm>
            <a:off x="304800" y="1905000"/>
            <a:ext cx="7717703" cy="3581400"/>
          </a:xfrm>
          <a:prstGeom prst="roundRect">
            <a:avLst/>
          </a:prstGeom>
          <a:ln>
            <a:solidFill>
              <a:srgbClr val="F79646"/>
            </a:solidFill>
          </a:ln>
        </p:spPr>
        <p:style>
          <a:lnRef idx="1">
            <a:schemeClr val="accent1"/>
          </a:lnRef>
          <a:fillRef idx="3">
            <a:schemeClr val="accent1"/>
          </a:fillRef>
          <a:effectRef idx="2">
            <a:schemeClr val="accent1"/>
          </a:effectRef>
          <a:fontRef idx="minor">
            <a:schemeClr val="lt1"/>
          </a:fontRef>
        </p:style>
        <p:txBody>
          <a:bodyPr rtlCol="0" anchor="ctr"/>
          <a:lstStyle/>
          <a:p>
            <a:endParaRPr lang="en-US" sz="2800" dirty="0" smtClean="0">
              <a:latin typeface="Arial"/>
              <a:cs typeface="Arial"/>
            </a:endParaRPr>
          </a:p>
          <a:p>
            <a:r>
              <a:rPr lang="en-US" sz="2800" b="1" u="sng" dirty="0" smtClean="0">
                <a:latin typeface="Arial"/>
                <a:cs typeface="Arial"/>
              </a:rPr>
              <a:t>Part 1:</a:t>
            </a:r>
            <a:r>
              <a:rPr lang="en-US" sz="2800" dirty="0" smtClean="0">
                <a:latin typeface="Arial"/>
                <a:cs typeface="Arial"/>
              </a:rPr>
              <a:t>  Did Caesar and Augustus succeed in expanding and maintaining the Roman Empire?  Why or why not?  Use evidence to justify your answer.</a:t>
            </a:r>
          </a:p>
          <a:p>
            <a:endParaRPr lang="en-US" sz="1600" dirty="0" smtClean="0">
              <a:latin typeface="Arial"/>
              <a:cs typeface="Arial"/>
            </a:endParaRPr>
          </a:p>
          <a:p>
            <a:r>
              <a:rPr lang="en-US" sz="2800" b="1" u="sng" dirty="0" smtClean="0">
                <a:latin typeface="Arial"/>
                <a:cs typeface="Arial"/>
              </a:rPr>
              <a:t>Part 2:</a:t>
            </a:r>
            <a:r>
              <a:rPr lang="en-US" sz="2800" dirty="0" smtClean="0">
                <a:latin typeface="Arial"/>
                <a:cs typeface="Arial"/>
              </a:rPr>
              <a:t>  What changes would you suggest to Caesar and Augustus for their plans to expand and maintain the Roman Empire?</a:t>
            </a:r>
            <a:endParaRPr lang="en-US" sz="2800" b="1" u="sng" dirty="0" smtClean="0">
              <a:latin typeface="Arial"/>
              <a:cs typeface="Arial"/>
            </a:endParaRPr>
          </a:p>
          <a:p>
            <a:endParaRPr lang="en-US" sz="2800" dirty="0"/>
          </a:p>
        </p:txBody>
      </p:sp>
      <p:sp>
        <p:nvSpPr>
          <p:cNvPr id="13" name="Explosion 2 12"/>
          <p:cNvSpPr/>
          <p:nvPr/>
        </p:nvSpPr>
        <p:spPr>
          <a:xfrm>
            <a:off x="-533400" y="-533401"/>
            <a:ext cx="10896600" cy="7332865"/>
          </a:xfrm>
          <a:prstGeom prst="irregularSeal2">
            <a:avLst/>
          </a:prstGeom>
          <a:solidFill>
            <a:schemeClr val="accent6"/>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300" u="sng" dirty="0" smtClean="0">
                <a:latin typeface="Arial"/>
                <a:cs typeface="Arial"/>
              </a:rPr>
              <a:t>Homework</a:t>
            </a:r>
            <a:endParaRPr lang="en-US" sz="2300" dirty="0" smtClean="0">
              <a:latin typeface="Arial"/>
              <a:cs typeface="Arial"/>
            </a:endParaRPr>
          </a:p>
          <a:p>
            <a:pPr algn="ctr"/>
            <a:endParaRPr lang="en-US" sz="400" u="sng" dirty="0" smtClean="0">
              <a:latin typeface="Arial"/>
              <a:cs typeface="Arial"/>
            </a:endParaRPr>
          </a:p>
          <a:p>
            <a:pPr algn="ctr"/>
            <a:r>
              <a:rPr lang="en-US" sz="2300" dirty="0" smtClean="0">
                <a:latin typeface="Arial"/>
                <a:cs typeface="Arial"/>
              </a:rPr>
              <a:t>Choose one of the two rulers of Rome to write a letter.  Your handout lists each ruler’s areas of focus (expanding or maintaining the empire).  Give the ruler specific advice on how to better lead the Roman Empire. See handout for details.   </a:t>
            </a:r>
            <a:endParaRPr lang="en-US" sz="2300" dirty="0">
              <a:latin typeface="Arial"/>
              <a:cs typeface="Arial"/>
            </a:endParaRPr>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5"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p:cTn id="7" dur="1000" fill="hold"/>
                                        <p:tgtEl>
                                          <p:spTgt spid="13"/>
                                        </p:tgtEl>
                                        <p:attrNameLst>
                                          <p:attrName>ppt_w</p:attrName>
                                        </p:attrNameLst>
                                      </p:cBhvr>
                                      <p:tavLst>
                                        <p:tav tm="0">
                                          <p:val>
                                            <p:fltVal val="0"/>
                                          </p:val>
                                        </p:tav>
                                        <p:tav tm="100000">
                                          <p:val>
                                            <p:strVal val="#ppt_w"/>
                                          </p:val>
                                        </p:tav>
                                      </p:tavLst>
                                    </p:anim>
                                    <p:anim calcmode="lin" valueType="num">
                                      <p:cBhvr>
                                        <p:cTn id="8" dur="1000" fill="hold"/>
                                        <p:tgtEl>
                                          <p:spTgt spid="13"/>
                                        </p:tgtEl>
                                        <p:attrNameLst>
                                          <p:attrName>ppt_h</p:attrName>
                                        </p:attrNameLst>
                                      </p:cBhvr>
                                      <p:tavLst>
                                        <p:tav tm="0">
                                          <p:val>
                                            <p:fltVal val="0"/>
                                          </p:val>
                                        </p:tav>
                                        <p:tav tm="100000">
                                          <p:val>
                                            <p:strVal val="#ppt_h"/>
                                          </p:val>
                                        </p:tav>
                                      </p:tavLst>
                                    </p:anim>
                                    <p:anim calcmode="lin" valueType="num">
                                      <p:cBhvr>
                                        <p:cTn id="9" dur="1000" fill="hold"/>
                                        <p:tgtEl>
                                          <p:spTgt spid="13"/>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13"/>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11" fill="hold">
                      <p:stCondLst>
                        <p:cond delay="indefinite"/>
                      </p:stCondLst>
                      <p:childTnLst>
                        <p:par>
                          <p:cTn id="12" fill="hold">
                            <p:stCondLst>
                              <p:cond delay="0"/>
                            </p:stCondLst>
                            <p:childTnLst>
                              <p:par>
                                <p:cTn id="13" presetID="1" presetClass="exit" presetSubtype="0" fill="hold" grpId="1" nodeType="clickEffect">
                                  <p:stCondLst>
                                    <p:cond delay="0"/>
                                  </p:stCondLst>
                                  <p:childTnLst>
                                    <p:set>
                                      <p:cBhvr>
                                        <p:cTn id="14" dur="1" fill="hold">
                                          <p:stCondLst>
                                            <p:cond delay="0"/>
                                          </p:stCondLst>
                                        </p:cTn>
                                        <p:tgtEl>
                                          <p:spTgt spid="13"/>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3" grpId="1"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Number Placeholder 2"/>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Calibri" charset="0"/>
                <a:ea typeface="ＭＳ Ｐゴシック" charset="-128"/>
              </a:defRPr>
            </a:lvl1pPr>
            <a:lvl2pPr marL="742950" indent="-285750" eaLnBrk="0" hangingPunct="0">
              <a:defRPr>
                <a:solidFill>
                  <a:schemeClr val="tx1"/>
                </a:solidFill>
                <a:latin typeface="Calibri" charset="0"/>
                <a:ea typeface="ＭＳ Ｐゴシック" charset="-128"/>
              </a:defRPr>
            </a:lvl2pPr>
            <a:lvl3pPr marL="1143000" indent="-228600" eaLnBrk="0" hangingPunct="0">
              <a:defRPr>
                <a:solidFill>
                  <a:schemeClr val="tx1"/>
                </a:solidFill>
                <a:latin typeface="Calibri" charset="0"/>
                <a:ea typeface="ＭＳ Ｐゴシック" charset="-128"/>
              </a:defRPr>
            </a:lvl3pPr>
            <a:lvl4pPr marL="1600200" indent="-228600" eaLnBrk="0" hangingPunct="0">
              <a:defRPr>
                <a:solidFill>
                  <a:schemeClr val="tx1"/>
                </a:solidFill>
                <a:latin typeface="Calibri" charset="0"/>
                <a:ea typeface="ＭＳ Ｐゴシック" charset="-128"/>
              </a:defRPr>
            </a:lvl4pPr>
            <a:lvl5pPr marL="2057400" indent="-228600" eaLnBrk="0" hangingPunct="0">
              <a:defRPr>
                <a:solidFill>
                  <a:schemeClr val="tx1"/>
                </a:solidFill>
                <a:latin typeface="Calibri" charset="0"/>
                <a:ea typeface="ＭＳ Ｐゴシック" charset="-128"/>
              </a:defRPr>
            </a:lvl5pPr>
            <a:lvl6pPr marL="2514600" indent="-228600" eaLnBrk="0" fontAlgn="base" hangingPunct="0">
              <a:spcBef>
                <a:spcPct val="0"/>
              </a:spcBef>
              <a:spcAft>
                <a:spcPct val="0"/>
              </a:spcAft>
              <a:defRPr>
                <a:solidFill>
                  <a:schemeClr val="tx1"/>
                </a:solidFill>
                <a:latin typeface="Calibri" charset="0"/>
                <a:ea typeface="ＭＳ Ｐゴシック" charset="-128"/>
              </a:defRPr>
            </a:lvl6pPr>
            <a:lvl7pPr marL="2971800" indent="-228600" eaLnBrk="0" fontAlgn="base" hangingPunct="0">
              <a:spcBef>
                <a:spcPct val="0"/>
              </a:spcBef>
              <a:spcAft>
                <a:spcPct val="0"/>
              </a:spcAft>
              <a:defRPr>
                <a:solidFill>
                  <a:schemeClr val="tx1"/>
                </a:solidFill>
                <a:latin typeface="Calibri" charset="0"/>
                <a:ea typeface="ＭＳ Ｐゴシック" charset="-128"/>
              </a:defRPr>
            </a:lvl7pPr>
            <a:lvl8pPr marL="3429000" indent="-228600" eaLnBrk="0" fontAlgn="base" hangingPunct="0">
              <a:spcBef>
                <a:spcPct val="0"/>
              </a:spcBef>
              <a:spcAft>
                <a:spcPct val="0"/>
              </a:spcAft>
              <a:defRPr>
                <a:solidFill>
                  <a:schemeClr val="tx1"/>
                </a:solidFill>
                <a:latin typeface="Calibri" charset="0"/>
                <a:ea typeface="ＭＳ Ｐゴシック" charset="-128"/>
              </a:defRPr>
            </a:lvl8pPr>
            <a:lvl9pPr marL="3886200" indent="-228600" eaLnBrk="0" fontAlgn="base" hangingPunct="0">
              <a:spcBef>
                <a:spcPct val="0"/>
              </a:spcBef>
              <a:spcAft>
                <a:spcPct val="0"/>
              </a:spcAft>
              <a:defRPr>
                <a:solidFill>
                  <a:schemeClr val="tx1"/>
                </a:solidFill>
                <a:latin typeface="Calibri" charset="0"/>
                <a:ea typeface="ＭＳ Ｐゴシック" charset="-128"/>
              </a:defRPr>
            </a:lvl9pPr>
          </a:lstStyle>
          <a:p>
            <a:pPr eaLnBrk="1" hangingPunct="1"/>
            <a:fld id="{640C328F-FED4-4723-8C02-6CFAEFAEF1DF}" type="slidenum">
              <a:rPr lang="en-US" smtClean="0">
                <a:solidFill>
                  <a:schemeClr val="bg1"/>
                </a:solidFill>
              </a:rPr>
              <a:pPr eaLnBrk="1" hangingPunct="1"/>
              <a:t>2</a:t>
            </a:fld>
            <a:endParaRPr lang="en-US" smtClean="0">
              <a:solidFill>
                <a:schemeClr val="bg1"/>
              </a:solidFill>
            </a:endParaRPr>
          </a:p>
        </p:txBody>
      </p:sp>
      <p:sp>
        <p:nvSpPr>
          <p:cNvPr id="4" name="TextBox 3"/>
          <p:cNvSpPr txBox="1"/>
          <p:nvPr/>
        </p:nvSpPr>
        <p:spPr>
          <a:xfrm>
            <a:off x="3200400" y="2590800"/>
            <a:ext cx="5562600" cy="954088"/>
          </a:xfrm>
          <a:prstGeom prst="rect">
            <a:avLst/>
          </a:prstGeom>
          <a:noFill/>
        </p:spPr>
        <p:txBody>
          <a:bodyPr>
            <a:spAutoFit/>
          </a:bodyPr>
          <a:lstStyle/>
          <a:p>
            <a:pPr>
              <a:defRPr/>
            </a:pPr>
            <a:r>
              <a:rPr lang="en-US" sz="2800" dirty="0">
                <a:solidFill>
                  <a:schemeClr val="bg1">
                    <a:lumMod val="85000"/>
                  </a:schemeClr>
                </a:solidFill>
                <a:latin typeface="Calibri" pitchFamily="34" charset="0"/>
                <a:ea typeface="+mn-ea"/>
                <a:cs typeface="Arial" charset="0"/>
              </a:rPr>
              <a:t>This project is funded by the American Federation of Teachers.</a:t>
            </a:r>
          </a:p>
        </p:txBody>
      </p:sp>
      <p:pic>
        <p:nvPicPr>
          <p:cNvPr id="8" name="Picture 10" descr="http://www.ilr.cornell.edu/creditInternships/internships/images/AFT_logo_1.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66800" y="2057400"/>
            <a:ext cx="1905000" cy="1799596"/>
          </a:xfrm>
          <a:prstGeom prst="rect">
            <a:avLst/>
          </a:prstGeom>
          <a:ln>
            <a:noFill/>
          </a:ln>
          <a:effectLst>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a:sp3d>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3317" name="Group 4"/>
          <p:cNvGrpSpPr>
            <a:grpSpLocks/>
          </p:cNvGrpSpPr>
          <p:nvPr/>
        </p:nvGrpSpPr>
        <p:grpSpPr bwMode="auto">
          <a:xfrm>
            <a:off x="609600" y="6413500"/>
            <a:ext cx="7402513" cy="387350"/>
            <a:chOff x="609600" y="6414018"/>
            <a:chExt cx="7401771" cy="386725"/>
          </a:xfrm>
        </p:grpSpPr>
        <p:pic>
          <p:nvPicPr>
            <p:cNvPr id="13318" name="Picture 5" descr="blue.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343400" y="6419332"/>
              <a:ext cx="1828800" cy="3691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319" name="Picture 6" descr="red.pn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rot="216847" flipV="1">
              <a:off x="6182571" y="6414018"/>
              <a:ext cx="1828800" cy="386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320" name="Picture 8" descr="black.png"/>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09600" y="6435574"/>
              <a:ext cx="1828800" cy="3637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Tree>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Page Title"/>
          <p:cNvSpPr>
            <a:spLocks noGrp="1"/>
          </p:cNvSpPr>
          <p:nvPr>
            <p:ph type="title" idx="4294967295"/>
          </p:nvPr>
        </p:nvSpPr>
        <p:spPr>
          <a:xfrm>
            <a:off x="152400" y="127000"/>
            <a:ext cx="8229600" cy="639763"/>
          </a:xfrm>
        </p:spPr>
        <p:txBody>
          <a:bodyPr/>
          <a:lstStyle/>
          <a:p>
            <a:pPr algn="l"/>
            <a:r>
              <a:rPr lang="en-US" sz="3200" b="1" dirty="0" smtClean="0">
                <a:solidFill>
                  <a:schemeClr val="bg1"/>
                </a:solidFill>
                <a:ea typeface="ＭＳ Ｐゴシック" charset="-128"/>
              </a:rPr>
              <a:t>Assessment: 3, 2, 1</a:t>
            </a:r>
          </a:p>
        </p:txBody>
      </p:sp>
      <p:sp>
        <p:nvSpPr>
          <p:cNvPr id="26627" name="Slide Number Placeholder 4"/>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Calibri" charset="0"/>
                <a:ea typeface="ＭＳ Ｐゴシック" charset="-128"/>
              </a:defRPr>
            </a:lvl1pPr>
            <a:lvl2pPr marL="742950" indent="-285750" eaLnBrk="0" hangingPunct="0">
              <a:defRPr>
                <a:solidFill>
                  <a:schemeClr val="tx1"/>
                </a:solidFill>
                <a:latin typeface="Calibri" charset="0"/>
                <a:ea typeface="ＭＳ Ｐゴシック" charset="-128"/>
              </a:defRPr>
            </a:lvl2pPr>
            <a:lvl3pPr marL="1143000" indent="-228600" eaLnBrk="0" hangingPunct="0">
              <a:defRPr>
                <a:solidFill>
                  <a:schemeClr val="tx1"/>
                </a:solidFill>
                <a:latin typeface="Calibri" charset="0"/>
                <a:ea typeface="ＭＳ Ｐゴシック" charset="-128"/>
              </a:defRPr>
            </a:lvl3pPr>
            <a:lvl4pPr marL="1600200" indent="-228600" eaLnBrk="0" hangingPunct="0">
              <a:defRPr>
                <a:solidFill>
                  <a:schemeClr val="tx1"/>
                </a:solidFill>
                <a:latin typeface="Calibri" charset="0"/>
                <a:ea typeface="ＭＳ Ｐゴシック" charset="-128"/>
              </a:defRPr>
            </a:lvl4pPr>
            <a:lvl5pPr marL="2057400" indent="-228600" eaLnBrk="0" hangingPunct="0">
              <a:defRPr>
                <a:solidFill>
                  <a:schemeClr val="tx1"/>
                </a:solidFill>
                <a:latin typeface="Calibri" charset="0"/>
                <a:ea typeface="ＭＳ Ｐゴシック" charset="-128"/>
              </a:defRPr>
            </a:lvl5pPr>
            <a:lvl6pPr marL="2514600" indent="-228600" eaLnBrk="0" fontAlgn="base" hangingPunct="0">
              <a:spcBef>
                <a:spcPct val="0"/>
              </a:spcBef>
              <a:spcAft>
                <a:spcPct val="0"/>
              </a:spcAft>
              <a:defRPr>
                <a:solidFill>
                  <a:schemeClr val="tx1"/>
                </a:solidFill>
                <a:latin typeface="Calibri" charset="0"/>
                <a:ea typeface="ＭＳ Ｐゴシック" charset="-128"/>
              </a:defRPr>
            </a:lvl6pPr>
            <a:lvl7pPr marL="2971800" indent="-228600" eaLnBrk="0" fontAlgn="base" hangingPunct="0">
              <a:spcBef>
                <a:spcPct val="0"/>
              </a:spcBef>
              <a:spcAft>
                <a:spcPct val="0"/>
              </a:spcAft>
              <a:defRPr>
                <a:solidFill>
                  <a:schemeClr val="tx1"/>
                </a:solidFill>
                <a:latin typeface="Calibri" charset="0"/>
                <a:ea typeface="ＭＳ Ｐゴシック" charset="-128"/>
              </a:defRPr>
            </a:lvl7pPr>
            <a:lvl8pPr marL="3429000" indent="-228600" eaLnBrk="0" fontAlgn="base" hangingPunct="0">
              <a:spcBef>
                <a:spcPct val="0"/>
              </a:spcBef>
              <a:spcAft>
                <a:spcPct val="0"/>
              </a:spcAft>
              <a:defRPr>
                <a:solidFill>
                  <a:schemeClr val="tx1"/>
                </a:solidFill>
                <a:latin typeface="Calibri" charset="0"/>
                <a:ea typeface="ＭＳ Ｐゴシック" charset="-128"/>
              </a:defRPr>
            </a:lvl8pPr>
            <a:lvl9pPr marL="3886200" indent="-228600" eaLnBrk="0" fontAlgn="base" hangingPunct="0">
              <a:spcBef>
                <a:spcPct val="0"/>
              </a:spcBef>
              <a:spcAft>
                <a:spcPct val="0"/>
              </a:spcAft>
              <a:defRPr>
                <a:solidFill>
                  <a:schemeClr val="tx1"/>
                </a:solidFill>
                <a:latin typeface="Calibri" charset="0"/>
                <a:ea typeface="ＭＳ Ｐゴシック" charset="-128"/>
              </a:defRPr>
            </a:lvl9pPr>
          </a:lstStyle>
          <a:p>
            <a:pPr eaLnBrk="1" hangingPunct="1"/>
            <a:fld id="{6B1A97EE-054E-41FE-A34A-95931F20F9B6}" type="slidenum">
              <a:rPr lang="en-US" smtClean="0">
                <a:solidFill>
                  <a:schemeClr val="bg1"/>
                </a:solidFill>
              </a:rPr>
              <a:pPr eaLnBrk="1" hangingPunct="1"/>
              <a:t>20</a:t>
            </a:fld>
            <a:endParaRPr lang="en-US" smtClean="0">
              <a:solidFill>
                <a:schemeClr val="bg1"/>
              </a:solidFill>
            </a:endParaRPr>
          </a:p>
        </p:txBody>
      </p:sp>
      <p:sp>
        <p:nvSpPr>
          <p:cNvPr id="8" name="Agenda Link">
            <a:hlinkClick r:id="rId3" action="ppaction://hlinksldjump"/>
          </p:cNvPr>
          <p:cNvSpPr txBox="1"/>
          <p:nvPr/>
        </p:nvSpPr>
        <p:spPr>
          <a:xfrm>
            <a:off x="7696200" y="6019800"/>
            <a:ext cx="1016000" cy="419100"/>
          </a:xfrm>
          <a:prstGeom prst="rect">
            <a:avLst/>
          </a:prstGeom>
        </p:spPr>
        <p:txBody>
          <a:bodyPr wrap="none" anchor="ctr">
            <a:normAutofit/>
          </a:bodyPr>
          <a:lstStyle/>
          <a:p>
            <a:pPr fontAlgn="auto">
              <a:spcAft>
                <a:spcPts val="0"/>
              </a:spcAft>
              <a:defRPr/>
            </a:pPr>
            <a:r>
              <a:rPr lang="en-US" b="1" dirty="0">
                <a:solidFill>
                  <a:schemeClr val="bg1"/>
                </a:solidFill>
                <a:latin typeface="Perpetua" pitchFamily="18" charset="0"/>
                <a:ea typeface="+mj-ea"/>
                <a:cs typeface="+mj-cs"/>
              </a:rPr>
              <a:t>Agenda</a:t>
            </a:r>
          </a:p>
        </p:txBody>
      </p:sp>
      <p:sp>
        <p:nvSpPr>
          <p:cNvPr id="6" name="White Background"/>
          <p:cNvSpPr>
            <a:spLocks noChangeArrowheads="1"/>
          </p:cNvSpPr>
          <p:nvPr/>
        </p:nvSpPr>
        <p:spPr bwMode="auto">
          <a:xfrm>
            <a:off x="228600" y="804863"/>
            <a:ext cx="8686800" cy="4910137"/>
          </a:xfrm>
          <a:prstGeom prst="roundRect">
            <a:avLst>
              <a:gd name="adj" fmla="val 7954"/>
            </a:avLst>
          </a:prstGeom>
          <a:solidFill>
            <a:schemeClr val="bg1"/>
          </a:solidFill>
          <a:ln w="38100">
            <a:solidFill>
              <a:schemeClr val="accent1">
                <a:lumMod val="50000"/>
              </a:schemeClr>
            </a:solidFill>
            <a:round/>
            <a:headEnd/>
            <a:tailEnd/>
          </a:ln>
        </p:spPr>
        <p:txBody>
          <a:bodyPr wrap="none" anchor="ctr"/>
          <a:lstStyle/>
          <a:p>
            <a:pPr>
              <a:defRPr/>
            </a:pPr>
            <a:endParaRPr lang="en-US"/>
          </a:p>
        </p:txBody>
      </p:sp>
      <p:grpSp>
        <p:nvGrpSpPr>
          <p:cNvPr id="26630" name="Group 6"/>
          <p:cNvGrpSpPr>
            <a:grpSpLocks/>
          </p:cNvGrpSpPr>
          <p:nvPr/>
        </p:nvGrpSpPr>
        <p:grpSpPr bwMode="auto">
          <a:xfrm>
            <a:off x="609600" y="6413500"/>
            <a:ext cx="7402513" cy="387350"/>
            <a:chOff x="609600" y="6414018"/>
            <a:chExt cx="7401771" cy="386725"/>
          </a:xfrm>
        </p:grpSpPr>
        <p:pic>
          <p:nvPicPr>
            <p:cNvPr id="26631" name="Picture 8" descr="blue.pn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4343400" y="6419332"/>
              <a:ext cx="1828800" cy="3691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6632" name="Picture 9" descr="red.png"/>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rot="216847" flipV="1">
              <a:off x="6182571" y="6414018"/>
              <a:ext cx="1828800" cy="386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6633" name="Picture 10" descr="black.png"/>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609600" y="6435574"/>
              <a:ext cx="1828800" cy="3637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11" name="Group 10"/>
          <p:cNvGrpSpPr/>
          <p:nvPr/>
        </p:nvGrpSpPr>
        <p:grpSpPr>
          <a:xfrm>
            <a:off x="2514600" y="882525"/>
            <a:ext cx="6172200" cy="4527675"/>
            <a:chOff x="609600" y="1371600"/>
            <a:chExt cx="6031906" cy="4033837"/>
          </a:xfrm>
        </p:grpSpPr>
        <p:pic>
          <p:nvPicPr>
            <p:cNvPr id="12" name="Picture 11"/>
            <p:cNvPicPr>
              <a:picLocks noChangeAspect="1"/>
            </p:cNvPicPr>
            <p:nvPr/>
          </p:nvPicPr>
          <p:blipFill>
            <a:blip r:embed="rId7"/>
            <a:stretch>
              <a:fillRect/>
            </a:stretch>
          </p:blipFill>
          <p:spPr>
            <a:xfrm>
              <a:off x="609600" y="1371600"/>
              <a:ext cx="6031906" cy="4033837"/>
            </a:xfrm>
            <a:prstGeom prst="rect">
              <a:avLst/>
            </a:prstGeom>
          </p:spPr>
        </p:pic>
        <p:sp>
          <p:nvSpPr>
            <p:cNvPr id="13" name="TextBox 12"/>
            <p:cNvSpPr txBox="1"/>
            <p:nvPr/>
          </p:nvSpPr>
          <p:spPr>
            <a:xfrm>
              <a:off x="914400" y="2667000"/>
              <a:ext cx="381000" cy="329049"/>
            </a:xfrm>
            <a:prstGeom prst="rect">
              <a:avLst/>
            </a:prstGeom>
            <a:noFill/>
          </p:spPr>
          <p:txBody>
            <a:bodyPr wrap="square" rtlCol="0">
              <a:spAutoFit/>
            </a:bodyPr>
            <a:lstStyle/>
            <a:p>
              <a:r>
                <a:rPr lang="en-US" dirty="0" smtClean="0"/>
                <a:t>3.</a:t>
              </a:r>
              <a:endParaRPr lang="en-US" dirty="0"/>
            </a:p>
          </p:txBody>
        </p:sp>
        <p:sp>
          <p:nvSpPr>
            <p:cNvPr id="14" name="TextBox 13"/>
            <p:cNvSpPr txBox="1"/>
            <p:nvPr/>
          </p:nvSpPr>
          <p:spPr>
            <a:xfrm>
              <a:off x="914400" y="3593068"/>
              <a:ext cx="381000" cy="329049"/>
            </a:xfrm>
            <a:prstGeom prst="rect">
              <a:avLst/>
            </a:prstGeom>
            <a:noFill/>
          </p:spPr>
          <p:txBody>
            <a:bodyPr wrap="square" rtlCol="0">
              <a:spAutoFit/>
            </a:bodyPr>
            <a:lstStyle/>
            <a:p>
              <a:r>
                <a:rPr lang="en-US" dirty="0" smtClean="0"/>
                <a:t>2.</a:t>
              </a:r>
              <a:endParaRPr lang="en-US" dirty="0"/>
            </a:p>
          </p:txBody>
        </p:sp>
        <p:sp>
          <p:nvSpPr>
            <p:cNvPr id="15" name="TextBox 14"/>
            <p:cNvSpPr txBox="1"/>
            <p:nvPr/>
          </p:nvSpPr>
          <p:spPr>
            <a:xfrm>
              <a:off x="914400" y="4355068"/>
              <a:ext cx="381000" cy="329049"/>
            </a:xfrm>
            <a:prstGeom prst="rect">
              <a:avLst/>
            </a:prstGeom>
            <a:noFill/>
          </p:spPr>
          <p:txBody>
            <a:bodyPr wrap="square" rtlCol="0">
              <a:spAutoFit/>
            </a:bodyPr>
            <a:lstStyle/>
            <a:p>
              <a:r>
                <a:rPr lang="en-US" dirty="0" smtClean="0"/>
                <a:t>1.</a:t>
              </a:r>
              <a:endParaRPr lang="en-US" dirty="0"/>
            </a:p>
          </p:txBody>
        </p:sp>
        <p:sp>
          <p:nvSpPr>
            <p:cNvPr id="16" name="TextBox 15"/>
            <p:cNvSpPr txBox="1"/>
            <p:nvPr/>
          </p:nvSpPr>
          <p:spPr>
            <a:xfrm>
              <a:off x="1371599" y="2678668"/>
              <a:ext cx="4801157" cy="575835"/>
            </a:xfrm>
            <a:prstGeom prst="rect">
              <a:avLst/>
            </a:prstGeom>
            <a:noFill/>
          </p:spPr>
          <p:txBody>
            <a:bodyPr wrap="square" rtlCol="0">
              <a:spAutoFit/>
            </a:bodyPr>
            <a:lstStyle/>
            <a:p>
              <a:r>
                <a:rPr lang="en-US" dirty="0" smtClean="0"/>
                <a:t>Write down THREE things that you believe are the most important facts that you learned today.</a:t>
              </a:r>
              <a:endParaRPr lang="en-US" dirty="0"/>
            </a:p>
          </p:txBody>
        </p:sp>
        <p:sp>
          <p:nvSpPr>
            <p:cNvPr id="17" name="TextBox 16"/>
            <p:cNvSpPr txBox="1"/>
            <p:nvPr/>
          </p:nvSpPr>
          <p:spPr>
            <a:xfrm>
              <a:off x="1371600" y="3468469"/>
              <a:ext cx="4801157" cy="575835"/>
            </a:xfrm>
            <a:prstGeom prst="rect">
              <a:avLst/>
            </a:prstGeom>
            <a:noFill/>
          </p:spPr>
          <p:txBody>
            <a:bodyPr wrap="square" rtlCol="0">
              <a:spAutoFit/>
            </a:bodyPr>
            <a:lstStyle/>
            <a:p>
              <a:r>
                <a:rPr lang="en-US" dirty="0" smtClean="0"/>
                <a:t>Write down TWO things from today’s lesson that you are curious to learn more about.</a:t>
              </a:r>
              <a:endParaRPr lang="en-US" dirty="0"/>
            </a:p>
          </p:txBody>
        </p:sp>
        <p:sp>
          <p:nvSpPr>
            <p:cNvPr id="18" name="TextBox 17"/>
            <p:cNvSpPr txBox="1"/>
            <p:nvPr/>
          </p:nvSpPr>
          <p:spPr>
            <a:xfrm>
              <a:off x="1371600" y="4306669"/>
              <a:ext cx="4801157" cy="575835"/>
            </a:xfrm>
            <a:prstGeom prst="rect">
              <a:avLst/>
            </a:prstGeom>
            <a:noFill/>
          </p:spPr>
          <p:txBody>
            <a:bodyPr wrap="square" rtlCol="0">
              <a:spAutoFit/>
            </a:bodyPr>
            <a:lstStyle/>
            <a:p>
              <a:r>
                <a:rPr lang="en-US" dirty="0" smtClean="0"/>
                <a:t>Write down ONE thing that you will teach your family when you get home tonight.</a:t>
              </a:r>
              <a:endParaRPr lang="en-US" dirty="0"/>
            </a:p>
          </p:txBody>
        </p:sp>
        <p:sp>
          <p:nvSpPr>
            <p:cNvPr id="19" name="TextBox 18"/>
            <p:cNvSpPr txBox="1"/>
            <p:nvPr/>
          </p:nvSpPr>
          <p:spPr>
            <a:xfrm>
              <a:off x="1447800" y="1524000"/>
              <a:ext cx="1219200" cy="329049"/>
            </a:xfrm>
            <a:prstGeom prst="rect">
              <a:avLst/>
            </a:prstGeom>
            <a:noFill/>
          </p:spPr>
          <p:txBody>
            <a:bodyPr wrap="square" rtlCol="0">
              <a:spAutoFit/>
            </a:bodyPr>
            <a:lstStyle/>
            <a:p>
              <a:r>
                <a:rPr lang="en-US" dirty="0" smtClean="0"/>
                <a:t>Name:</a:t>
              </a:r>
              <a:endParaRPr lang="en-US" dirty="0"/>
            </a:p>
          </p:txBody>
        </p:sp>
        <p:sp>
          <p:nvSpPr>
            <p:cNvPr id="20" name="TextBox 19"/>
            <p:cNvSpPr txBox="1"/>
            <p:nvPr/>
          </p:nvSpPr>
          <p:spPr>
            <a:xfrm>
              <a:off x="3505200" y="1535668"/>
              <a:ext cx="1219200" cy="329049"/>
            </a:xfrm>
            <a:prstGeom prst="rect">
              <a:avLst/>
            </a:prstGeom>
            <a:noFill/>
          </p:spPr>
          <p:txBody>
            <a:bodyPr wrap="square" rtlCol="0">
              <a:spAutoFit/>
            </a:bodyPr>
            <a:lstStyle/>
            <a:p>
              <a:r>
                <a:rPr lang="en-US" dirty="0" smtClean="0"/>
                <a:t>Date:</a:t>
              </a:r>
              <a:endParaRPr lang="en-US" dirty="0"/>
            </a:p>
          </p:txBody>
        </p:sp>
        <p:sp>
          <p:nvSpPr>
            <p:cNvPr id="21" name="TextBox 20"/>
            <p:cNvSpPr txBox="1"/>
            <p:nvPr/>
          </p:nvSpPr>
          <p:spPr>
            <a:xfrm>
              <a:off x="1752600" y="2145268"/>
              <a:ext cx="3124200" cy="329049"/>
            </a:xfrm>
            <a:prstGeom prst="rect">
              <a:avLst/>
            </a:prstGeom>
            <a:noFill/>
          </p:spPr>
          <p:txBody>
            <a:bodyPr wrap="square" rtlCol="0">
              <a:spAutoFit/>
            </a:bodyPr>
            <a:lstStyle/>
            <a:p>
              <a:r>
                <a:rPr lang="en-US" b="1" dirty="0" smtClean="0"/>
                <a:t>3, 2, 1 Assessment</a:t>
              </a:r>
              <a:endParaRPr lang="en-US" b="1" dirty="0"/>
            </a:p>
          </p:txBody>
        </p:sp>
      </p:grpSp>
      <p:grpSp>
        <p:nvGrpSpPr>
          <p:cNvPr id="22" name="Group 21"/>
          <p:cNvGrpSpPr/>
          <p:nvPr/>
        </p:nvGrpSpPr>
        <p:grpSpPr>
          <a:xfrm>
            <a:off x="228600" y="838200"/>
            <a:ext cx="2438400" cy="3200400"/>
            <a:chOff x="6477000" y="777804"/>
            <a:chExt cx="2590800" cy="5121041"/>
          </a:xfrm>
        </p:grpSpPr>
        <p:sp>
          <p:nvSpPr>
            <p:cNvPr id="23" name="White Background"/>
            <p:cNvSpPr>
              <a:spLocks noChangeArrowheads="1"/>
            </p:cNvSpPr>
            <p:nvPr/>
          </p:nvSpPr>
          <p:spPr bwMode="auto">
            <a:xfrm>
              <a:off x="6477000" y="777804"/>
              <a:ext cx="2590800" cy="5121041"/>
            </a:xfrm>
            <a:prstGeom prst="roundRect">
              <a:avLst>
                <a:gd name="adj" fmla="val 7954"/>
              </a:avLst>
            </a:prstGeom>
            <a:solidFill>
              <a:schemeClr val="bg1"/>
            </a:solidFill>
            <a:ln w="38100">
              <a:solidFill>
                <a:schemeClr val="accent1">
                  <a:lumMod val="50000"/>
                </a:schemeClr>
              </a:solidFill>
              <a:round/>
              <a:headEnd/>
              <a:tailEnd/>
            </a:ln>
          </p:spPr>
          <p:txBody>
            <a:bodyPr wrap="none" anchor="ctr"/>
            <a:lstStyle/>
            <a:p>
              <a:pPr>
                <a:defRPr/>
              </a:pPr>
              <a:endParaRPr lang="en-US"/>
            </a:p>
          </p:txBody>
        </p:sp>
        <p:sp>
          <p:nvSpPr>
            <p:cNvPr id="24" name="TextBox 23"/>
            <p:cNvSpPr txBox="1"/>
            <p:nvPr/>
          </p:nvSpPr>
          <p:spPr>
            <a:xfrm>
              <a:off x="6629400" y="937837"/>
              <a:ext cx="2082800" cy="2941035"/>
            </a:xfrm>
            <a:prstGeom prst="rect">
              <a:avLst/>
            </a:prstGeom>
            <a:noFill/>
          </p:spPr>
          <p:txBody>
            <a:bodyPr wrap="square" rtlCol="0">
              <a:spAutoFit/>
            </a:bodyPr>
            <a:lstStyle/>
            <a:p>
              <a:r>
                <a:rPr lang="en-US" sz="2200" dirty="0" smtClean="0">
                  <a:latin typeface="Arial"/>
                  <a:cs typeface="Arial"/>
                </a:rPr>
                <a:t>Fill out the assessment on the last page of your handout to show off what </a:t>
              </a:r>
              <a:r>
                <a:rPr lang="en-US" sz="2200" dirty="0" smtClean="0">
                  <a:latin typeface="Arial"/>
                  <a:cs typeface="Arial"/>
                </a:rPr>
                <a:t>you have </a:t>
              </a:r>
              <a:r>
                <a:rPr lang="en-US" sz="2200" dirty="0" smtClean="0">
                  <a:latin typeface="Arial"/>
                  <a:cs typeface="Arial"/>
                </a:rPr>
                <a:t>learned today!</a:t>
              </a:r>
              <a:endParaRPr lang="en-US" sz="2200" dirty="0">
                <a:latin typeface="Arial"/>
                <a:cs typeface="Arial"/>
              </a:endParaRPr>
            </a:p>
          </p:txBody>
        </p:sp>
      </p:grpSp>
      <p:sp>
        <p:nvSpPr>
          <p:cNvPr id="25" name="Right Arrow 24"/>
          <p:cNvSpPr/>
          <p:nvPr/>
        </p:nvSpPr>
        <p:spPr>
          <a:xfrm>
            <a:off x="2667000" y="1676400"/>
            <a:ext cx="685800" cy="506478"/>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Overview Button">
            <a:hlinkClick r:id="rId3" action="ppaction://hlinksldjump"/>
          </p:cNvPr>
          <p:cNvSpPr txBox="1"/>
          <p:nvPr/>
        </p:nvSpPr>
        <p:spPr>
          <a:xfrm>
            <a:off x="5562600" y="5791200"/>
            <a:ext cx="1905000" cy="419100"/>
          </a:xfrm>
          <a:prstGeom prst="rect">
            <a:avLst/>
          </a:prstGeom>
          <a:solidFill>
            <a:srgbClr val="FFFF00"/>
          </a:solidFill>
          <a:ln>
            <a:solidFill>
              <a:schemeClr val="tx1"/>
            </a:solidFill>
          </a:ln>
        </p:spPr>
        <p:txBody>
          <a:bodyPr wrap="none" anchor="ctr">
            <a:normAutofit/>
          </a:bodyPr>
          <a:lstStyle/>
          <a:p>
            <a:pPr fontAlgn="auto">
              <a:spcAft>
                <a:spcPts val="0"/>
              </a:spcAft>
              <a:defRPr/>
            </a:pPr>
            <a:r>
              <a:rPr lang="en-US" b="1" dirty="0">
                <a:latin typeface="Perpetua" pitchFamily="18" charset="0"/>
                <a:ea typeface="+mj-ea"/>
                <a:cs typeface="+mj-cs"/>
              </a:rPr>
              <a:t>Back to Overview</a:t>
            </a:r>
          </a:p>
        </p:txBody>
      </p:sp>
      <p:sp>
        <p:nvSpPr>
          <p:cNvPr id="27651" name="Slide Numbe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Calibri" charset="0"/>
                <a:ea typeface="ＭＳ Ｐゴシック" charset="-128"/>
              </a:defRPr>
            </a:lvl1pPr>
            <a:lvl2pPr marL="742950" indent="-285750" eaLnBrk="0" hangingPunct="0">
              <a:defRPr>
                <a:solidFill>
                  <a:schemeClr val="tx1"/>
                </a:solidFill>
                <a:latin typeface="Calibri" charset="0"/>
                <a:ea typeface="ＭＳ Ｐゴシック" charset="-128"/>
              </a:defRPr>
            </a:lvl2pPr>
            <a:lvl3pPr marL="1143000" indent="-228600" eaLnBrk="0" hangingPunct="0">
              <a:defRPr>
                <a:solidFill>
                  <a:schemeClr val="tx1"/>
                </a:solidFill>
                <a:latin typeface="Calibri" charset="0"/>
                <a:ea typeface="ＭＳ Ｐゴシック" charset="-128"/>
              </a:defRPr>
            </a:lvl3pPr>
            <a:lvl4pPr marL="1600200" indent="-228600" eaLnBrk="0" hangingPunct="0">
              <a:defRPr>
                <a:solidFill>
                  <a:schemeClr val="tx1"/>
                </a:solidFill>
                <a:latin typeface="Calibri" charset="0"/>
                <a:ea typeface="ＭＳ Ｐゴシック" charset="-128"/>
              </a:defRPr>
            </a:lvl4pPr>
            <a:lvl5pPr marL="2057400" indent="-228600" eaLnBrk="0" hangingPunct="0">
              <a:defRPr>
                <a:solidFill>
                  <a:schemeClr val="tx1"/>
                </a:solidFill>
                <a:latin typeface="Calibri" charset="0"/>
                <a:ea typeface="ＭＳ Ｐゴシック" charset="-128"/>
              </a:defRPr>
            </a:lvl5pPr>
            <a:lvl6pPr marL="2514600" indent="-228600" eaLnBrk="0" fontAlgn="base" hangingPunct="0">
              <a:spcBef>
                <a:spcPct val="0"/>
              </a:spcBef>
              <a:spcAft>
                <a:spcPct val="0"/>
              </a:spcAft>
              <a:defRPr>
                <a:solidFill>
                  <a:schemeClr val="tx1"/>
                </a:solidFill>
                <a:latin typeface="Calibri" charset="0"/>
                <a:ea typeface="ＭＳ Ｐゴシック" charset="-128"/>
              </a:defRPr>
            </a:lvl6pPr>
            <a:lvl7pPr marL="2971800" indent="-228600" eaLnBrk="0" fontAlgn="base" hangingPunct="0">
              <a:spcBef>
                <a:spcPct val="0"/>
              </a:spcBef>
              <a:spcAft>
                <a:spcPct val="0"/>
              </a:spcAft>
              <a:defRPr>
                <a:solidFill>
                  <a:schemeClr val="tx1"/>
                </a:solidFill>
                <a:latin typeface="Calibri" charset="0"/>
                <a:ea typeface="ＭＳ Ｐゴシック" charset="-128"/>
              </a:defRPr>
            </a:lvl7pPr>
            <a:lvl8pPr marL="3429000" indent="-228600" eaLnBrk="0" fontAlgn="base" hangingPunct="0">
              <a:spcBef>
                <a:spcPct val="0"/>
              </a:spcBef>
              <a:spcAft>
                <a:spcPct val="0"/>
              </a:spcAft>
              <a:defRPr>
                <a:solidFill>
                  <a:schemeClr val="tx1"/>
                </a:solidFill>
                <a:latin typeface="Calibri" charset="0"/>
                <a:ea typeface="ＭＳ Ｐゴシック" charset="-128"/>
              </a:defRPr>
            </a:lvl8pPr>
            <a:lvl9pPr marL="3886200" indent="-228600" eaLnBrk="0" fontAlgn="base" hangingPunct="0">
              <a:spcBef>
                <a:spcPct val="0"/>
              </a:spcBef>
              <a:spcAft>
                <a:spcPct val="0"/>
              </a:spcAft>
              <a:defRPr>
                <a:solidFill>
                  <a:schemeClr val="tx1"/>
                </a:solidFill>
                <a:latin typeface="Calibri" charset="0"/>
                <a:ea typeface="ＭＳ Ｐゴシック" charset="-128"/>
              </a:defRPr>
            </a:lvl9pPr>
          </a:lstStyle>
          <a:p>
            <a:pPr eaLnBrk="1" hangingPunct="1"/>
            <a:fld id="{1CFC4A22-D260-4E14-96CD-69C5AFB1AC72}" type="slidenum">
              <a:rPr lang="en-US" smtClean="0">
                <a:solidFill>
                  <a:schemeClr val="bg1"/>
                </a:solidFill>
              </a:rPr>
              <a:pPr eaLnBrk="1" hangingPunct="1"/>
              <a:t>21</a:t>
            </a:fld>
            <a:endParaRPr lang="en-US" smtClean="0">
              <a:solidFill>
                <a:schemeClr val="bg1"/>
              </a:solidFill>
            </a:endParaRPr>
          </a:p>
        </p:txBody>
      </p:sp>
      <p:sp>
        <p:nvSpPr>
          <p:cNvPr id="27652" name="Title TextBox"/>
          <p:cNvSpPr>
            <a:spLocks noGrp="1"/>
          </p:cNvSpPr>
          <p:nvPr>
            <p:ph type="title" idx="4294967295"/>
          </p:nvPr>
        </p:nvSpPr>
        <p:spPr>
          <a:xfrm>
            <a:off x="0" y="0"/>
            <a:ext cx="9144000" cy="533400"/>
          </a:xfrm>
        </p:spPr>
        <p:txBody>
          <a:bodyPr/>
          <a:lstStyle/>
          <a:p>
            <a:r>
              <a:rPr lang="en-US" sz="2400" smtClean="0">
                <a:solidFill>
                  <a:schemeClr val="bg1"/>
                </a:solidFill>
                <a:ea typeface="ＭＳ Ｐゴシック" charset="-128"/>
              </a:rPr>
              <a:t>1</a:t>
            </a:r>
            <a:r>
              <a:rPr lang="en-US" sz="2400" baseline="30000" smtClean="0">
                <a:solidFill>
                  <a:schemeClr val="bg1"/>
                </a:solidFill>
                <a:ea typeface="ＭＳ Ｐゴシック" charset="-128"/>
              </a:rPr>
              <a:t>st</a:t>
            </a:r>
            <a:r>
              <a:rPr lang="en-US" sz="2400" smtClean="0">
                <a:solidFill>
                  <a:schemeClr val="bg1"/>
                </a:solidFill>
                <a:ea typeface="ＭＳ Ｐゴシック" charset="-128"/>
              </a:rPr>
              <a:t> Time Users of 21</a:t>
            </a:r>
            <a:r>
              <a:rPr lang="en-US" sz="2400" baseline="30000" smtClean="0">
                <a:solidFill>
                  <a:schemeClr val="bg1"/>
                </a:solidFill>
                <a:ea typeface="ＭＳ Ｐゴシック" charset="-128"/>
              </a:rPr>
              <a:t>st</a:t>
            </a:r>
            <a:r>
              <a:rPr lang="en-US" sz="2400" smtClean="0">
                <a:solidFill>
                  <a:schemeClr val="bg1"/>
                </a:solidFill>
                <a:ea typeface="ＭＳ Ｐゴシック" charset="-128"/>
              </a:rPr>
              <a:t> Century Lessons</a:t>
            </a:r>
          </a:p>
        </p:txBody>
      </p:sp>
      <p:sp>
        <p:nvSpPr>
          <p:cNvPr id="27653" name="TextBox 5"/>
          <p:cNvSpPr txBox="1">
            <a:spLocks noChangeArrowheads="1"/>
          </p:cNvSpPr>
          <p:nvPr/>
        </p:nvSpPr>
        <p:spPr bwMode="auto">
          <a:xfrm>
            <a:off x="0" y="1371600"/>
            <a:ext cx="9144000" cy="4524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charset="0"/>
                <a:ea typeface="ＭＳ Ｐゴシック" charset="-128"/>
              </a:defRPr>
            </a:lvl1pPr>
            <a:lvl2pPr marL="742950" indent="-285750" eaLnBrk="0" hangingPunct="0">
              <a:defRPr>
                <a:solidFill>
                  <a:schemeClr val="tx1"/>
                </a:solidFill>
                <a:latin typeface="Calibri" charset="0"/>
                <a:ea typeface="ＭＳ Ｐゴシック" charset="-128"/>
              </a:defRPr>
            </a:lvl2pPr>
            <a:lvl3pPr marL="1143000" indent="-228600" eaLnBrk="0" hangingPunct="0">
              <a:defRPr>
                <a:solidFill>
                  <a:schemeClr val="tx1"/>
                </a:solidFill>
                <a:latin typeface="Calibri" charset="0"/>
                <a:ea typeface="ＭＳ Ｐゴシック" charset="-128"/>
              </a:defRPr>
            </a:lvl3pPr>
            <a:lvl4pPr marL="1600200" indent="-228600" eaLnBrk="0" hangingPunct="0">
              <a:defRPr>
                <a:solidFill>
                  <a:schemeClr val="tx1"/>
                </a:solidFill>
                <a:latin typeface="Calibri" charset="0"/>
                <a:ea typeface="ＭＳ Ｐゴシック" charset="-128"/>
              </a:defRPr>
            </a:lvl4pPr>
            <a:lvl5pPr marL="2057400" indent="-228600" eaLnBrk="0" hangingPunct="0">
              <a:defRPr>
                <a:solidFill>
                  <a:schemeClr val="tx1"/>
                </a:solidFill>
                <a:latin typeface="Calibri" charset="0"/>
                <a:ea typeface="ＭＳ Ｐゴシック" charset="-128"/>
              </a:defRPr>
            </a:lvl5pPr>
            <a:lvl6pPr marL="2514600" indent="-228600" eaLnBrk="0" fontAlgn="base" hangingPunct="0">
              <a:spcBef>
                <a:spcPct val="0"/>
              </a:spcBef>
              <a:spcAft>
                <a:spcPct val="0"/>
              </a:spcAft>
              <a:defRPr>
                <a:solidFill>
                  <a:schemeClr val="tx1"/>
                </a:solidFill>
                <a:latin typeface="Calibri" charset="0"/>
                <a:ea typeface="ＭＳ Ｐゴシック" charset="-128"/>
              </a:defRPr>
            </a:lvl6pPr>
            <a:lvl7pPr marL="2971800" indent="-228600" eaLnBrk="0" fontAlgn="base" hangingPunct="0">
              <a:spcBef>
                <a:spcPct val="0"/>
              </a:spcBef>
              <a:spcAft>
                <a:spcPct val="0"/>
              </a:spcAft>
              <a:defRPr>
                <a:solidFill>
                  <a:schemeClr val="tx1"/>
                </a:solidFill>
                <a:latin typeface="Calibri" charset="0"/>
                <a:ea typeface="ＭＳ Ｐゴシック" charset="-128"/>
              </a:defRPr>
            </a:lvl7pPr>
            <a:lvl8pPr marL="3429000" indent="-228600" eaLnBrk="0" fontAlgn="base" hangingPunct="0">
              <a:spcBef>
                <a:spcPct val="0"/>
              </a:spcBef>
              <a:spcAft>
                <a:spcPct val="0"/>
              </a:spcAft>
              <a:defRPr>
                <a:solidFill>
                  <a:schemeClr val="tx1"/>
                </a:solidFill>
                <a:latin typeface="Calibri" charset="0"/>
                <a:ea typeface="ＭＳ Ｐゴシック" charset="-128"/>
              </a:defRPr>
            </a:lvl8pPr>
            <a:lvl9pPr marL="3886200" indent="-228600" eaLnBrk="0" fontAlgn="base" hangingPunct="0">
              <a:spcBef>
                <a:spcPct val="0"/>
              </a:spcBef>
              <a:spcAft>
                <a:spcPct val="0"/>
              </a:spcAft>
              <a:defRPr>
                <a:solidFill>
                  <a:schemeClr val="tx1"/>
                </a:solidFill>
                <a:latin typeface="Calibri" charset="0"/>
                <a:ea typeface="ＭＳ Ｐゴシック" charset="-128"/>
              </a:defRPr>
            </a:lvl9pPr>
          </a:lstStyle>
          <a:p>
            <a:pPr eaLnBrk="1" hangingPunct="1"/>
            <a:r>
              <a:rPr lang="en-US" sz="2400">
                <a:solidFill>
                  <a:schemeClr val="bg1"/>
                </a:solidFill>
              </a:rPr>
              <a:t>Welcome to 21</a:t>
            </a:r>
            <a:r>
              <a:rPr lang="en-US" sz="2400" baseline="30000">
                <a:solidFill>
                  <a:schemeClr val="bg1"/>
                </a:solidFill>
              </a:rPr>
              <a:t>st</a:t>
            </a:r>
            <a:r>
              <a:rPr lang="en-US" sz="2400">
                <a:solidFill>
                  <a:schemeClr val="bg1"/>
                </a:solidFill>
              </a:rPr>
              <a:t> Century Lessons!  We are a non-profit organization that is funded through an AFT (American Federation of Teachers) Innovation Grant.  Our mission is to increase student achievement by providing teachers with free world-class lessons that can be taught via an LCD projector and a computer.   21</a:t>
            </a:r>
            <a:r>
              <a:rPr lang="en-US" sz="2400" baseline="30000">
                <a:solidFill>
                  <a:schemeClr val="bg1"/>
                </a:solidFill>
              </a:rPr>
              <a:t>st</a:t>
            </a:r>
            <a:r>
              <a:rPr lang="en-US" sz="2400">
                <a:solidFill>
                  <a:schemeClr val="bg1"/>
                </a:solidFill>
              </a:rPr>
              <a:t> Century Lessons are extremely comprehensive; we include everything from warm–ups and assessments, to scaffolding for English language learners and special education students.   The lessons are designed into coherent units that are completely aligned with the Common Core State Standards, and utilize research-based best practices to help you improve your students</a:t>
            </a:r>
            <a:r>
              <a:rPr lang="ja-JP" altLang="en-US" sz="2400">
                <a:solidFill>
                  <a:schemeClr val="bg1"/>
                </a:solidFill>
              </a:rPr>
              <a:t>’</a:t>
            </a:r>
            <a:r>
              <a:rPr lang="en-US" altLang="ja-JP" sz="2400">
                <a:solidFill>
                  <a:schemeClr val="bg1"/>
                </a:solidFill>
              </a:rPr>
              <a:t> math abilities.  Additionally, all of our lessons are completely modifiable so you can adapt them if you like.  </a:t>
            </a:r>
            <a:endParaRPr lang="en-US" sz="2400">
              <a:solidFill>
                <a:schemeClr val="bg1"/>
              </a:solidFill>
            </a:endParaRPr>
          </a:p>
        </p:txBody>
      </p:sp>
      <p:sp>
        <p:nvSpPr>
          <p:cNvPr id="27654" name="TextBox 6"/>
          <p:cNvSpPr txBox="1">
            <a:spLocks noChangeArrowheads="1"/>
          </p:cNvSpPr>
          <p:nvPr/>
        </p:nvSpPr>
        <p:spPr bwMode="auto">
          <a:xfrm>
            <a:off x="0" y="609600"/>
            <a:ext cx="868680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charset="0"/>
                <a:ea typeface="ＭＳ Ｐゴシック" charset="-128"/>
              </a:defRPr>
            </a:lvl1pPr>
            <a:lvl2pPr marL="742950" indent="-285750" eaLnBrk="0" hangingPunct="0">
              <a:defRPr>
                <a:solidFill>
                  <a:schemeClr val="tx1"/>
                </a:solidFill>
                <a:latin typeface="Calibri" charset="0"/>
                <a:ea typeface="ＭＳ Ｐゴシック" charset="-128"/>
              </a:defRPr>
            </a:lvl2pPr>
            <a:lvl3pPr marL="1143000" indent="-228600" eaLnBrk="0" hangingPunct="0">
              <a:defRPr>
                <a:solidFill>
                  <a:schemeClr val="tx1"/>
                </a:solidFill>
                <a:latin typeface="Calibri" charset="0"/>
                <a:ea typeface="ＭＳ Ｐゴシック" charset="-128"/>
              </a:defRPr>
            </a:lvl3pPr>
            <a:lvl4pPr marL="1600200" indent="-228600" eaLnBrk="0" hangingPunct="0">
              <a:defRPr>
                <a:solidFill>
                  <a:schemeClr val="tx1"/>
                </a:solidFill>
                <a:latin typeface="Calibri" charset="0"/>
                <a:ea typeface="ＭＳ Ｐゴシック" charset="-128"/>
              </a:defRPr>
            </a:lvl4pPr>
            <a:lvl5pPr marL="2057400" indent="-228600" eaLnBrk="0" hangingPunct="0">
              <a:defRPr>
                <a:solidFill>
                  <a:schemeClr val="tx1"/>
                </a:solidFill>
                <a:latin typeface="Calibri" charset="0"/>
                <a:ea typeface="ＭＳ Ｐゴシック" charset="-128"/>
              </a:defRPr>
            </a:lvl5pPr>
            <a:lvl6pPr marL="2514600" indent="-228600" eaLnBrk="0" fontAlgn="base" hangingPunct="0">
              <a:spcBef>
                <a:spcPct val="0"/>
              </a:spcBef>
              <a:spcAft>
                <a:spcPct val="0"/>
              </a:spcAft>
              <a:defRPr>
                <a:solidFill>
                  <a:schemeClr val="tx1"/>
                </a:solidFill>
                <a:latin typeface="Calibri" charset="0"/>
                <a:ea typeface="ＭＳ Ｐゴシック" charset="-128"/>
              </a:defRPr>
            </a:lvl6pPr>
            <a:lvl7pPr marL="2971800" indent="-228600" eaLnBrk="0" fontAlgn="base" hangingPunct="0">
              <a:spcBef>
                <a:spcPct val="0"/>
              </a:spcBef>
              <a:spcAft>
                <a:spcPct val="0"/>
              </a:spcAft>
              <a:defRPr>
                <a:solidFill>
                  <a:schemeClr val="tx1"/>
                </a:solidFill>
                <a:latin typeface="Calibri" charset="0"/>
                <a:ea typeface="ＭＳ Ｐゴシック" charset="-128"/>
              </a:defRPr>
            </a:lvl7pPr>
            <a:lvl8pPr marL="3429000" indent="-228600" eaLnBrk="0" fontAlgn="base" hangingPunct="0">
              <a:spcBef>
                <a:spcPct val="0"/>
              </a:spcBef>
              <a:spcAft>
                <a:spcPct val="0"/>
              </a:spcAft>
              <a:defRPr>
                <a:solidFill>
                  <a:schemeClr val="tx1"/>
                </a:solidFill>
                <a:latin typeface="Calibri" charset="0"/>
                <a:ea typeface="ＭＳ Ｐゴシック" charset="-128"/>
              </a:defRPr>
            </a:lvl8pPr>
            <a:lvl9pPr marL="3886200" indent="-228600" eaLnBrk="0" fontAlgn="base" hangingPunct="0">
              <a:spcBef>
                <a:spcPct val="0"/>
              </a:spcBef>
              <a:spcAft>
                <a:spcPct val="0"/>
              </a:spcAft>
              <a:defRPr>
                <a:solidFill>
                  <a:schemeClr val="tx1"/>
                </a:solidFill>
                <a:latin typeface="Calibri" charset="0"/>
                <a:ea typeface="ＭＳ Ｐゴシック" charset="-128"/>
              </a:defRPr>
            </a:lvl9pPr>
          </a:lstStyle>
          <a:p>
            <a:pPr eaLnBrk="1" hangingPunct="1"/>
            <a:r>
              <a:rPr lang="en-US" sz="2800" b="1">
                <a:solidFill>
                  <a:schemeClr val="bg1"/>
                </a:solidFill>
              </a:rPr>
              <a:t>Description of 21</a:t>
            </a:r>
            <a:r>
              <a:rPr lang="en-US" sz="2800" b="1" baseline="30000">
                <a:solidFill>
                  <a:schemeClr val="bg1"/>
                </a:solidFill>
              </a:rPr>
              <a:t>st</a:t>
            </a:r>
            <a:r>
              <a:rPr lang="en-US" sz="2800" b="1">
                <a:solidFill>
                  <a:schemeClr val="bg1"/>
                </a:solidFill>
              </a:rPr>
              <a:t> Century Lessons:</a:t>
            </a:r>
            <a:endParaRPr lang="en-US" sz="2800">
              <a:solidFill>
                <a:schemeClr val="bg1"/>
              </a:solidFill>
            </a:endParaRPr>
          </a:p>
        </p:txBody>
      </p:sp>
      <p:sp>
        <p:nvSpPr>
          <p:cNvPr id="8" name="Next Slide Button">
            <a:hlinkClick r:id="rId4" action="ppaction://hlinksldjump"/>
          </p:cNvPr>
          <p:cNvSpPr txBox="1"/>
          <p:nvPr/>
        </p:nvSpPr>
        <p:spPr>
          <a:xfrm>
            <a:off x="4343400" y="5791200"/>
            <a:ext cx="1143000" cy="419100"/>
          </a:xfrm>
          <a:prstGeom prst="rect">
            <a:avLst/>
          </a:prstGeom>
          <a:solidFill>
            <a:srgbClr val="FFFF00"/>
          </a:solidFill>
          <a:ln>
            <a:solidFill>
              <a:schemeClr val="tx1"/>
            </a:solidFill>
          </a:ln>
        </p:spPr>
        <p:txBody>
          <a:bodyPr wrap="none" anchor="ctr">
            <a:normAutofit/>
          </a:bodyPr>
          <a:lstStyle/>
          <a:p>
            <a:pPr fontAlgn="auto">
              <a:spcAft>
                <a:spcPts val="0"/>
              </a:spcAft>
              <a:defRPr/>
            </a:pPr>
            <a:r>
              <a:rPr lang="en-US" b="1" dirty="0">
                <a:latin typeface="Perpetua" pitchFamily="18" charset="0"/>
                <a:ea typeface="+mj-ea"/>
                <a:cs typeface="+mj-cs"/>
              </a:rPr>
              <a:t>Next Slide</a:t>
            </a:r>
          </a:p>
        </p:txBody>
      </p:sp>
      <p:grpSp>
        <p:nvGrpSpPr>
          <p:cNvPr id="27656" name="Group 8"/>
          <p:cNvGrpSpPr>
            <a:grpSpLocks/>
          </p:cNvGrpSpPr>
          <p:nvPr/>
        </p:nvGrpSpPr>
        <p:grpSpPr bwMode="auto">
          <a:xfrm>
            <a:off x="609600" y="6413500"/>
            <a:ext cx="7402513" cy="387350"/>
            <a:chOff x="609600" y="6414018"/>
            <a:chExt cx="7401771" cy="386725"/>
          </a:xfrm>
        </p:grpSpPr>
        <p:pic>
          <p:nvPicPr>
            <p:cNvPr id="27657" name="Picture 9" descr="blue.png"/>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4343400" y="6419332"/>
              <a:ext cx="1828800" cy="3691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7658" name="Picture 10" descr="red.png"/>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rot="216847" flipV="1">
              <a:off x="6182571" y="6414018"/>
              <a:ext cx="1828800" cy="386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7659" name="Picture 11" descr="black.png"/>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609600" y="6435574"/>
              <a:ext cx="1828800" cy="3637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8674" name="Slide Numbe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Calibri" charset="0"/>
                <a:ea typeface="ＭＳ Ｐゴシック" charset="-128"/>
              </a:defRPr>
            </a:lvl1pPr>
            <a:lvl2pPr marL="742950" indent="-285750" eaLnBrk="0" hangingPunct="0">
              <a:defRPr>
                <a:solidFill>
                  <a:schemeClr val="tx1"/>
                </a:solidFill>
                <a:latin typeface="Calibri" charset="0"/>
                <a:ea typeface="ＭＳ Ｐゴシック" charset="-128"/>
              </a:defRPr>
            </a:lvl2pPr>
            <a:lvl3pPr marL="1143000" indent="-228600" eaLnBrk="0" hangingPunct="0">
              <a:defRPr>
                <a:solidFill>
                  <a:schemeClr val="tx1"/>
                </a:solidFill>
                <a:latin typeface="Calibri" charset="0"/>
                <a:ea typeface="ＭＳ Ｐゴシック" charset="-128"/>
              </a:defRPr>
            </a:lvl3pPr>
            <a:lvl4pPr marL="1600200" indent="-228600" eaLnBrk="0" hangingPunct="0">
              <a:defRPr>
                <a:solidFill>
                  <a:schemeClr val="tx1"/>
                </a:solidFill>
                <a:latin typeface="Calibri" charset="0"/>
                <a:ea typeface="ＭＳ Ｐゴシック" charset="-128"/>
              </a:defRPr>
            </a:lvl4pPr>
            <a:lvl5pPr marL="2057400" indent="-228600" eaLnBrk="0" hangingPunct="0">
              <a:defRPr>
                <a:solidFill>
                  <a:schemeClr val="tx1"/>
                </a:solidFill>
                <a:latin typeface="Calibri" charset="0"/>
                <a:ea typeface="ＭＳ Ｐゴシック" charset="-128"/>
              </a:defRPr>
            </a:lvl5pPr>
            <a:lvl6pPr marL="2514600" indent="-228600" eaLnBrk="0" fontAlgn="base" hangingPunct="0">
              <a:spcBef>
                <a:spcPct val="0"/>
              </a:spcBef>
              <a:spcAft>
                <a:spcPct val="0"/>
              </a:spcAft>
              <a:defRPr>
                <a:solidFill>
                  <a:schemeClr val="tx1"/>
                </a:solidFill>
                <a:latin typeface="Calibri" charset="0"/>
                <a:ea typeface="ＭＳ Ｐゴシック" charset="-128"/>
              </a:defRPr>
            </a:lvl6pPr>
            <a:lvl7pPr marL="2971800" indent="-228600" eaLnBrk="0" fontAlgn="base" hangingPunct="0">
              <a:spcBef>
                <a:spcPct val="0"/>
              </a:spcBef>
              <a:spcAft>
                <a:spcPct val="0"/>
              </a:spcAft>
              <a:defRPr>
                <a:solidFill>
                  <a:schemeClr val="tx1"/>
                </a:solidFill>
                <a:latin typeface="Calibri" charset="0"/>
                <a:ea typeface="ＭＳ Ｐゴシック" charset="-128"/>
              </a:defRPr>
            </a:lvl7pPr>
            <a:lvl8pPr marL="3429000" indent="-228600" eaLnBrk="0" fontAlgn="base" hangingPunct="0">
              <a:spcBef>
                <a:spcPct val="0"/>
              </a:spcBef>
              <a:spcAft>
                <a:spcPct val="0"/>
              </a:spcAft>
              <a:defRPr>
                <a:solidFill>
                  <a:schemeClr val="tx1"/>
                </a:solidFill>
                <a:latin typeface="Calibri" charset="0"/>
                <a:ea typeface="ＭＳ Ｐゴシック" charset="-128"/>
              </a:defRPr>
            </a:lvl8pPr>
            <a:lvl9pPr marL="3886200" indent="-228600" eaLnBrk="0" fontAlgn="base" hangingPunct="0">
              <a:spcBef>
                <a:spcPct val="0"/>
              </a:spcBef>
              <a:spcAft>
                <a:spcPct val="0"/>
              </a:spcAft>
              <a:defRPr>
                <a:solidFill>
                  <a:schemeClr val="tx1"/>
                </a:solidFill>
                <a:latin typeface="Calibri" charset="0"/>
                <a:ea typeface="ＭＳ Ｐゴシック" charset="-128"/>
              </a:defRPr>
            </a:lvl9pPr>
          </a:lstStyle>
          <a:p>
            <a:pPr eaLnBrk="1" hangingPunct="1"/>
            <a:fld id="{746141BE-A838-4C8C-AB0E-CE3B2B17E49D}" type="slidenum">
              <a:rPr lang="en-US" smtClean="0">
                <a:solidFill>
                  <a:schemeClr val="bg1"/>
                </a:solidFill>
              </a:rPr>
              <a:pPr eaLnBrk="1" hangingPunct="1"/>
              <a:t>22</a:t>
            </a:fld>
            <a:endParaRPr lang="en-US" smtClean="0">
              <a:solidFill>
                <a:schemeClr val="bg1"/>
              </a:solidFill>
            </a:endParaRPr>
          </a:p>
        </p:txBody>
      </p:sp>
      <p:sp>
        <p:nvSpPr>
          <p:cNvPr id="28675" name="Title TextBox"/>
          <p:cNvSpPr>
            <a:spLocks noGrp="1"/>
          </p:cNvSpPr>
          <p:nvPr>
            <p:ph type="title" idx="4294967295"/>
          </p:nvPr>
        </p:nvSpPr>
        <p:spPr>
          <a:xfrm>
            <a:off x="0" y="0"/>
            <a:ext cx="9144000" cy="533400"/>
          </a:xfrm>
        </p:spPr>
        <p:txBody>
          <a:bodyPr/>
          <a:lstStyle/>
          <a:p>
            <a:r>
              <a:rPr lang="en-US" sz="2400" smtClean="0">
                <a:solidFill>
                  <a:schemeClr val="bg1"/>
                </a:solidFill>
                <a:ea typeface="ＭＳ Ｐゴシック" charset="-128"/>
              </a:rPr>
              <a:t>1</a:t>
            </a:r>
            <a:r>
              <a:rPr lang="en-US" sz="2400" baseline="30000" smtClean="0">
                <a:solidFill>
                  <a:schemeClr val="bg1"/>
                </a:solidFill>
                <a:ea typeface="ＭＳ Ｐゴシック" charset="-128"/>
              </a:rPr>
              <a:t>st</a:t>
            </a:r>
            <a:r>
              <a:rPr lang="en-US" sz="2400" smtClean="0">
                <a:solidFill>
                  <a:schemeClr val="bg1"/>
                </a:solidFill>
                <a:ea typeface="ＭＳ Ｐゴシック" charset="-128"/>
              </a:rPr>
              <a:t> Time Users of 21</a:t>
            </a:r>
            <a:r>
              <a:rPr lang="en-US" sz="2400" baseline="30000" smtClean="0">
                <a:solidFill>
                  <a:schemeClr val="bg1"/>
                </a:solidFill>
                <a:ea typeface="ＭＳ Ｐゴシック" charset="-128"/>
              </a:rPr>
              <a:t>st</a:t>
            </a:r>
            <a:r>
              <a:rPr lang="en-US" sz="2400" smtClean="0">
                <a:solidFill>
                  <a:schemeClr val="bg1"/>
                </a:solidFill>
                <a:ea typeface="ＭＳ Ｐゴシック" charset="-128"/>
              </a:rPr>
              <a:t> Century Lessons</a:t>
            </a:r>
          </a:p>
        </p:txBody>
      </p:sp>
      <p:sp>
        <p:nvSpPr>
          <p:cNvPr id="28676" name="TextBox 5"/>
          <p:cNvSpPr txBox="1">
            <a:spLocks noChangeArrowheads="1"/>
          </p:cNvSpPr>
          <p:nvPr/>
        </p:nvSpPr>
        <p:spPr bwMode="auto">
          <a:xfrm>
            <a:off x="0" y="1371600"/>
            <a:ext cx="9144000" cy="22467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charset="0"/>
                <a:ea typeface="ＭＳ Ｐゴシック" charset="-128"/>
              </a:defRPr>
            </a:lvl1pPr>
            <a:lvl2pPr marL="742950" indent="-285750" eaLnBrk="0" hangingPunct="0">
              <a:defRPr>
                <a:solidFill>
                  <a:schemeClr val="tx1"/>
                </a:solidFill>
                <a:latin typeface="Calibri" charset="0"/>
                <a:ea typeface="ＭＳ Ｐゴシック" charset="-128"/>
              </a:defRPr>
            </a:lvl2pPr>
            <a:lvl3pPr marL="1143000" indent="-228600" eaLnBrk="0" hangingPunct="0">
              <a:defRPr>
                <a:solidFill>
                  <a:schemeClr val="tx1"/>
                </a:solidFill>
                <a:latin typeface="Calibri" charset="0"/>
                <a:ea typeface="ＭＳ Ｐゴシック" charset="-128"/>
              </a:defRPr>
            </a:lvl3pPr>
            <a:lvl4pPr marL="1600200" indent="-228600" eaLnBrk="0" hangingPunct="0">
              <a:defRPr>
                <a:solidFill>
                  <a:schemeClr val="tx1"/>
                </a:solidFill>
                <a:latin typeface="Calibri" charset="0"/>
                <a:ea typeface="ＭＳ Ｐゴシック" charset="-128"/>
              </a:defRPr>
            </a:lvl4pPr>
            <a:lvl5pPr marL="2057400" indent="-228600" eaLnBrk="0" hangingPunct="0">
              <a:defRPr>
                <a:solidFill>
                  <a:schemeClr val="tx1"/>
                </a:solidFill>
                <a:latin typeface="Calibri" charset="0"/>
                <a:ea typeface="ＭＳ Ｐゴシック" charset="-128"/>
              </a:defRPr>
            </a:lvl5pPr>
            <a:lvl6pPr marL="2514600" indent="-228600" eaLnBrk="0" fontAlgn="base" hangingPunct="0">
              <a:spcBef>
                <a:spcPct val="0"/>
              </a:spcBef>
              <a:spcAft>
                <a:spcPct val="0"/>
              </a:spcAft>
              <a:defRPr>
                <a:solidFill>
                  <a:schemeClr val="tx1"/>
                </a:solidFill>
                <a:latin typeface="Calibri" charset="0"/>
                <a:ea typeface="ＭＳ Ｐゴシック" charset="-128"/>
              </a:defRPr>
            </a:lvl6pPr>
            <a:lvl7pPr marL="2971800" indent="-228600" eaLnBrk="0" fontAlgn="base" hangingPunct="0">
              <a:spcBef>
                <a:spcPct val="0"/>
              </a:spcBef>
              <a:spcAft>
                <a:spcPct val="0"/>
              </a:spcAft>
              <a:defRPr>
                <a:solidFill>
                  <a:schemeClr val="tx1"/>
                </a:solidFill>
                <a:latin typeface="Calibri" charset="0"/>
                <a:ea typeface="ＭＳ Ｐゴシック" charset="-128"/>
              </a:defRPr>
            </a:lvl7pPr>
            <a:lvl8pPr marL="3429000" indent="-228600" eaLnBrk="0" fontAlgn="base" hangingPunct="0">
              <a:spcBef>
                <a:spcPct val="0"/>
              </a:spcBef>
              <a:spcAft>
                <a:spcPct val="0"/>
              </a:spcAft>
              <a:defRPr>
                <a:solidFill>
                  <a:schemeClr val="tx1"/>
                </a:solidFill>
                <a:latin typeface="Calibri" charset="0"/>
                <a:ea typeface="ＭＳ Ｐゴシック" charset="-128"/>
              </a:defRPr>
            </a:lvl8pPr>
            <a:lvl9pPr marL="3886200" indent="-228600" eaLnBrk="0" fontAlgn="base" hangingPunct="0">
              <a:spcBef>
                <a:spcPct val="0"/>
              </a:spcBef>
              <a:spcAft>
                <a:spcPct val="0"/>
              </a:spcAft>
              <a:defRPr>
                <a:solidFill>
                  <a:schemeClr val="tx1"/>
                </a:solidFill>
                <a:latin typeface="Calibri" charset="0"/>
                <a:ea typeface="ＭＳ Ｐゴシック" charset="-128"/>
              </a:defRPr>
            </a:lvl9pPr>
          </a:lstStyle>
          <a:p>
            <a:pPr eaLnBrk="1" hangingPunct="1"/>
            <a:r>
              <a:rPr lang="en-US" sz="2000" dirty="0">
                <a:solidFill>
                  <a:schemeClr val="bg1"/>
                </a:solidFill>
              </a:rPr>
              <a:t>The lesson that you are currently looking at is part of a unit that teaches the following Common Core Standards</a:t>
            </a:r>
            <a:r>
              <a:rPr lang="en-US" sz="2000" dirty="0" smtClean="0">
                <a:solidFill>
                  <a:schemeClr val="bg1"/>
                </a:solidFill>
              </a:rPr>
              <a:t>:</a:t>
            </a:r>
          </a:p>
          <a:p>
            <a:pPr eaLnBrk="1" hangingPunct="1"/>
            <a:endParaRPr lang="en-US" sz="2000" dirty="0" smtClean="0">
              <a:solidFill>
                <a:schemeClr val="bg1"/>
              </a:solidFill>
            </a:endParaRPr>
          </a:p>
          <a:p>
            <a:pPr lvl="0" eaLnBrk="1" hangingPunct="1"/>
            <a:r>
              <a:rPr lang="en-US" sz="2000" dirty="0" smtClean="0">
                <a:latin typeface="Cambria"/>
                <a:cs typeface="Cambria"/>
                <a:hlinkClick r:id="rId3"/>
              </a:rPr>
              <a:t>CCSS.ELA-Literacy.RH.6-8.1</a:t>
            </a:r>
            <a:r>
              <a:rPr lang="en-US" sz="2000" dirty="0" smtClean="0">
                <a:latin typeface="Cambria"/>
                <a:cs typeface="Cambria"/>
              </a:rPr>
              <a:t> </a:t>
            </a:r>
            <a:r>
              <a:rPr lang="en-US" sz="2000" dirty="0" smtClean="0">
                <a:solidFill>
                  <a:srgbClr val="FFFFFF"/>
                </a:solidFill>
                <a:latin typeface="Cambria"/>
                <a:cs typeface="Cambria"/>
              </a:rPr>
              <a:t>Cite specific textual evidence to support analysis of primary and secondary sources.</a:t>
            </a:r>
            <a:endParaRPr lang="en-US" sz="2000" dirty="0" smtClean="0">
              <a:solidFill>
                <a:srgbClr val="FFFFFF"/>
              </a:solidFill>
              <a:latin typeface="Cambria"/>
              <a:ea typeface="Cambria" charset="0"/>
              <a:cs typeface="Cambria"/>
            </a:endParaRPr>
          </a:p>
          <a:p>
            <a:pPr eaLnBrk="1" hangingPunct="1"/>
            <a:endParaRPr lang="en-US" sz="2000" dirty="0" smtClean="0">
              <a:solidFill>
                <a:schemeClr val="bg1"/>
              </a:solidFill>
            </a:endParaRPr>
          </a:p>
          <a:p>
            <a:pPr eaLnBrk="1" hangingPunct="1"/>
            <a:r>
              <a:rPr lang="en-US" sz="2000" dirty="0">
                <a:solidFill>
                  <a:schemeClr val="bg1"/>
                </a:solidFill>
              </a:rPr>
              <a:t> </a:t>
            </a:r>
          </a:p>
        </p:txBody>
      </p:sp>
      <p:sp>
        <p:nvSpPr>
          <p:cNvPr id="28677" name="TextBox 6"/>
          <p:cNvSpPr txBox="1">
            <a:spLocks noChangeArrowheads="1"/>
          </p:cNvSpPr>
          <p:nvPr/>
        </p:nvSpPr>
        <p:spPr bwMode="auto">
          <a:xfrm>
            <a:off x="0" y="609600"/>
            <a:ext cx="868680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charset="0"/>
                <a:ea typeface="ＭＳ Ｐゴシック" charset="-128"/>
              </a:defRPr>
            </a:lvl1pPr>
            <a:lvl2pPr marL="742950" indent="-285750" eaLnBrk="0" hangingPunct="0">
              <a:defRPr>
                <a:solidFill>
                  <a:schemeClr val="tx1"/>
                </a:solidFill>
                <a:latin typeface="Calibri" charset="0"/>
                <a:ea typeface="ＭＳ Ｐゴシック" charset="-128"/>
              </a:defRPr>
            </a:lvl2pPr>
            <a:lvl3pPr marL="1143000" indent="-228600" eaLnBrk="0" hangingPunct="0">
              <a:defRPr>
                <a:solidFill>
                  <a:schemeClr val="tx1"/>
                </a:solidFill>
                <a:latin typeface="Calibri" charset="0"/>
                <a:ea typeface="ＭＳ Ｐゴシック" charset="-128"/>
              </a:defRPr>
            </a:lvl3pPr>
            <a:lvl4pPr marL="1600200" indent="-228600" eaLnBrk="0" hangingPunct="0">
              <a:defRPr>
                <a:solidFill>
                  <a:schemeClr val="tx1"/>
                </a:solidFill>
                <a:latin typeface="Calibri" charset="0"/>
                <a:ea typeface="ＭＳ Ｐゴシック" charset="-128"/>
              </a:defRPr>
            </a:lvl4pPr>
            <a:lvl5pPr marL="2057400" indent="-228600" eaLnBrk="0" hangingPunct="0">
              <a:defRPr>
                <a:solidFill>
                  <a:schemeClr val="tx1"/>
                </a:solidFill>
                <a:latin typeface="Calibri" charset="0"/>
                <a:ea typeface="ＭＳ Ｐゴシック" charset="-128"/>
              </a:defRPr>
            </a:lvl5pPr>
            <a:lvl6pPr marL="2514600" indent="-228600" eaLnBrk="0" fontAlgn="base" hangingPunct="0">
              <a:spcBef>
                <a:spcPct val="0"/>
              </a:spcBef>
              <a:spcAft>
                <a:spcPct val="0"/>
              </a:spcAft>
              <a:defRPr>
                <a:solidFill>
                  <a:schemeClr val="tx1"/>
                </a:solidFill>
                <a:latin typeface="Calibri" charset="0"/>
                <a:ea typeface="ＭＳ Ｐゴシック" charset="-128"/>
              </a:defRPr>
            </a:lvl6pPr>
            <a:lvl7pPr marL="2971800" indent="-228600" eaLnBrk="0" fontAlgn="base" hangingPunct="0">
              <a:spcBef>
                <a:spcPct val="0"/>
              </a:spcBef>
              <a:spcAft>
                <a:spcPct val="0"/>
              </a:spcAft>
              <a:defRPr>
                <a:solidFill>
                  <a:schemeClr val="tx1"/>
                </a:solidFill>
                <a:latin typeface="Calibri" charset="0"/>
                <a:ea typeface="ＭＳ Ｐゴシック" charset="-128"/>
              </a:defRPr>
            </a:lvl7pPr>
            <a:lvl8pPr marL="3429000" indent="-228600" eaLnBrk="0" fontAlgn="base" hangingPunct="0">
              <a:spcBef>
                <a:spcPct val="0"/>
              </a:spcBef>
              <a:spcAft>
                <a:spcPct val="0"/>
              </a:spcAft>
              <a:defRPr>
                <a:solidFill>
                  <a:schemeClr val="tx1"/>
                </a:solidFill>
                <a:latin typeface="Calibri" charset="0"/>
                <a:ea typeface="ＭＳ Ｐゴシック" charset="-128"/>
              </a:defRPr>
            </a:lvl8pPr>
            <a:lvl9pPr marL="3886200" indent="-228600" eaLnBrk="0" fontAlgn="base" hangingPunct="0">
              <a:spcBef>
                <a:spcPct val="0"/>
              </a:spcBef>
              <a:spcAft>
                <a:spcPct val="0"/>
              </a:spcAft>
              <a:defRPr>
                <a:solidFill>
                  <a:schemeClr val="tx1"/>
                </a:solidFill>
                <a:latin typeface="Calibri" charset="0"/>
                <a:ea typeface="ＭＳ Ｐゴシック" charset="-128"/>
              </a:defRPr>
            </a:lvl9pPr>
          </a:lstStyle>
          <a:p>
            <a:pPr eaLnBrk="1" hangingPunct="1"/>
            <a:r>
              <a:rPr lang="en-US" sz="2800" b="1">
                <a:solidFill>
                  <a:schemeClr val="bg1"/>
                </a:solidFill>
              </a:rPr>
              <a:t>Standards for This Unit</a:t>
            </a:r>
            <a:endParaRPr lang="en-US" sz="2000">
              <a:solidFill>
                <a:schemeClr val="bg1"/>
              </a:solidFill>
            </a:endParaRPr>
          </a:p>
        </p:txBody>
      </p:sp>
      <p:sp>
        <p:nvSpPr>
          <p:cNvPr id="8" name="Overview Button">
            <a:hlinkClick r:id="rId4" action="ppaction://hlinksldjump"/>
          </p:cNvPr>
          <p:cNvSpPr txBox="1"/>
          <p:nvPr/>
        </p:nvSpPr>
        <p:spPr>
          <a:xfrm>
            <a:off x="5562600" y="5791200"/>
            <a:ext cx="1905000" cy="419100"/>
          </a:xfrm>
          <a:prstGeom prst="rect">
            <a:avLst/>
          </a:prstGeom>
          <a:solidFill>
            <a:srgbClr val="FFFF00"/>
          </a:solidFill>
          <a:ln>
            <a:solidFill>
              <a:schemeClr val="tx1"/>
            </a:solidFill>
          </a:ln>
        </p:spPr>
        <p:txBody>
          <a:bodyPr wrap="none" anchor="ctr">
            <a:normAutofit/>
          </a:bodyPr>
          <a:lstStyle/>
          <a:p>
            <a:pPr fontAlgn="auto">
              <a:spcAft>
                <a:spcPts val="0"/>
              </a:spcAft>
              <a:defRPr/>
            </a:pPr>
            <a:r>
              <a:rPr lang="en-US" b="1" dirty="0">
                <a:latin typeface="Perpetua" pitchFamily="18" charset="0"/>
                <a:ea typeface="+mj-ea"/>
                <a:cs typeface="+mj-cs"/>
              </a:rPr>
              <a:t>Back to Overview</a:t>
            </a:r>
          </a:p>
        </p:txBody>
      </p:sp>
      <p:sp>
        <p:nvSpPr>
          <p:cNvPr id="9" name="Next Slide Button">
            <a:hlinkClick r:id="rId5" action="ppaction://hlinksldjump"/>
          </p:cNvPr>
          <p:cNvSpPr txBox="1"/>
          <p:nvPr/>
        </p:nvSpPr>
        <p:spPr>
          <a:xfrm>
            <a:off x="4343400" y="5791200"/>
            <a:ext cx="1143000" cy="419100"/>
          </a:xfrm>
          <a:prstGeom prst="rect">
            <a:avLst/>
          </a:prstGeom>
          <a:solidFill>
            <a:srgbClr val="FFFF00"/>
          </a:solidFill>
          <a:ln>
            <a:solidFill>
              <a:schemeClr val="tx1"/>
            </a:solidFill>
          </a:ln>
        </p:spPr>
        <p:txBody>
          <a:bodyPr wrap="none" anchor="ctr">
            <a:normAutofit/>
          </a:bodyPr>
          <a:lstStyle/>
          <a:p>
            <a:pPr fontAlgn="auto">
              <a:spcAft>
                <a:spcPts val="0"/>
              </a:spcAft>
              <a:defRPr/>
            </a:pPr>
            <a:r>
              <a:rPr lang="en-US" b="1" dirty="0">
                <a:latin typeface="Perpetua" pitchFamily="18" charset="0"/>
                <a:ea typeface="+mj-ea"/>
                <a:cs typeface="+mj-cs"/>
              </a:rPr>
              <a:t>Next Slide</a:t>
            </a:r>
          </a:p>
        </p:txBody>
      </p:sp>
      <p:grpSp>
        <p:nvGrpSpPr>
          <p:cNvPr id="28680" name="Group 9"/>
          <p:cNvGrpSpPr>
            <a:grpSpLocks/>
          </p:cNvGrpSpPr>
          <p:nvPr/>
        </p:nvGrpSpPr>
        <p:grpSpPr bwMode="auto">
          <a:xfrm>
            <a:off x="609600" y="6413500"/>
            <a:ext cx="7402513" cy="387350"/>
            <a:chOff x="609600" y="6414018"/>
            <a:chExt cx="7401771" cy="386725"/>
          </a:xfrm>
        </p:grpSpPr>
        <p:pic>
          <p:nvPicPr>
            <p:cNvPr id="28681" name="Picture 10" descr="blue.png"/>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4343400" y="6419332"/>
              <a:ext cx="1828800" cy="3691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8682" name="Picture 11" descr="red.png"/>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rot="216847" flipV="1">
              <a:off x="6182571" y="6414018"/>
              <a:ext cx="1828800" cy="386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8683" name="Picture 12" descr="black.png"/>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a:off x="609600" y="6435574"/>
              <a:ext cx="1828800" cy="3637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9698" name="Slide Numbe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Calibri" charset="0"/>
                <a:ea typeface="ＭＳ Ｐゴシック" charset="-128"/>
              </a:defRPr>
            </a:lvl1pPr>
            <a:lvl2pPr marL="742950" indent="-285750" eaLnBrk="0" hangingPunct="0">
              <a:defRPr>
                <a:solidFill>
                  <a:schemeClr val="tx1"/>
                </a:solidFill>
                <a:latin typeface="Calibri" charset="0"/>
                <a:ea typeface="ＭＳ Ｐゴシック" charset="-128"/>
              </a:defRPr>
            </a:lvl2pPr>
            <a:lvl3pPr marL="1143000" indent="-228600" eaLnBrk="0" hangingPunct="0">
              <a:defRPr>
                <a:solidFill>
                  <a:schemeClr val="tx1"/>
                </a:solidFill>
                <a:latin typeface="Calibri" charset="0"/>
                <a:ea typeface="ＭＳ Ｐゴシック" charset="-128"/>
              </a:defRPr>
            </a:lvl3pPr>
            <a:lvl4pPr marL="1600200" indent="-228600" eaLnBrk="0" hangingPunct="0">
              <a:defRPr>
                <a:solidFill>
                  <a:schemeClr val="tx1"/>
                </a:solidFill>
                <a:latin typeface="Calibri" charset="0"/>
                <a:ea typeface="ＭＳ Ｐゴシック" charset="-128"/>
              </a:defRPr>
            </a:lvl4pPr>
            <a:lvl5pPr marL="2057400" indent="-228600" eaLnBrk="0" hangingPunct="0">
              <a:defRPr>
                <a:solidFill>
                  <a:schemeClr val="tx1"/>
                </a:solidFill>
                <a:latin typeface="Calibri" charset="0"/>
                <a:ea typeface="ＭＳ Ｐゴシック" charset="-128"/>
              </a:defRPr>
            </a:lvl5pPr>
            <a:lvl6pPr marL="2514600" indent="-228600" eaLnBrk="0" fontAlgn="base" hangingPunct="0">
              <a:spcBef>
                <a:spcPct val="0"/>
              </a:spcBef>
              <a:spcAft>
                <a:spcPct val="0"/>
              </a:spcAft>
              <a:defRPr>
                <a:solidFill>
                  <a:schemeClr val="tx1"/>
                </a:solidFill>
                <a:latin typeface="Calibri" charset="0"/>
                <a:ea typeface="ＭＳ Ｐゴシック" charset="-128"/>
              </a:defRPr>
            </a:lvl6pPr>
            <a:lvl7pPr marL="2971800" indent="-228600" eaLnBrk="0" fontAlgn="base" hangingPunct="0">
              <a:spcBef>
                <a:spcPct val="0"/>
              </a:spcBef>
              <a:spcAft>
                <a:spcPct val="0"/>
              </a:spcAft>
              <a:defRPr>
                <a:solidFill>
                  <a:schemeClr val="tx1"/>
                </a:solidFill>
                <a:latin typeface="Calibri" charset="0"/>
                <a:ea typeface="ＭＳ Ｐゴシック" charset="-128"/>
              </a:defRPr>
            </a:lvl7pPr>
            <a:lvl8pPr marL="3429000" indent="-228600" eaLnBrk="0" fontAlgn="base" hangingPunct="0">
              <a:spcBef>
                <a:spcPct val="0"/>
              </a:spcBef>
              <a:spcAft>
                <a:spcPct val="0"/>
              </a:spcAft>
              <a:defRPr>
                <a:solidFill>
                  <a:schemeClr val="tx1"/>
                </a:solidFill>
                <a:latin typeface="Calibri" charset="0"/>
                <a:ea typeface="ＭＳ Ｐゴシック" charset="-128"/>
              </a:defRPr>
            </a:lvl8pPr>
            <a:lvl9pPr marL="3886200" indent="-228600" eaLnBrk="0" fontAlgn="base" hangingPunct="0">
              <a:spcBef>
                <a:spcPct val="0"/>
              </a:spcBef>
              <a:spcAft>
                <a:spcPct val="0"/>
              </a:spcAft>
              <a:defRPr>
                <a:solidFill>
                  <a:schemeClr val="tx1"/>
                </a:solidFill>
                <a:latin typeface="Calibri" charset="0"/>
                <a:ea typeface="ＭＳ Ｐゴシック" charset="-128"/>
              </a:defRPr>
            </a:lvl9pPr>
          </a:lstStyle>
          <a:p>
            <a:pPr eaLnBrk="1" hangingPunct="1"/>
            <a:fld id="{4E6DA06E-5222-4FA4-B428-0BE58F553739}" type="slidenum">
              <a:rPr lang="en-US" smtClean="0">
                <a:solidFill>
                  <a:schemeClr val="bg1"/>
                </a:solidFill>
              </a:rPr>
              <a:pPr eaLnBrk="1" hangingPunct="1"/>
              <a:t>23</a:t>
            </a:fld>
            <a:endParaRPr lang="en-US" smtClean="0">
              <a:solidFill>
                <a:schemeClr val="bg1"/>
              </a:solidFill>
            </a:endParaRPr>
          </a:p>
        </p:txBody>
      </p:sp>
      <p:sp>
        <p:nvSpPr>
          <p:cNvPr id="29699" name="Title TextBox"/>
          <p:cNvSpPr>
            <a:spLocks noGrp="1"/>
          </p:cNvSpPr>
          <p:nvPr>
            <p:ph type="title" idx="4294967295"/>
          </p:nvPr>
        </p:nvSpPr>
        <p:spPr>
          <a:xfrm>
            <a:off x="0" y="0"/>
            <a:ext cx="9144000" cy="533400"/>
          </a:xfrm>
        </p:spPr>
        <p:txBody>
          <a:bodyPr/>
          <a:lstStyle/>
          <a:p>
            <a:r>
              <a:rPr lang="en-US" sz="2400" smtClean="0">
                <a:solidFill>
                  <a:schemeClr val="bg1"/>
                </a:solidFill>
                <a:ea typeface="ＭＳ Ｐゴシック" charset="-128"/>
              </a:rPr>
              <a:t>1</a:t>
            </a:r>
            <a:r>
              <a:rPr lang="en-US" sz="2400" baseline="30000" smtClean="0">
                <a:solidFill>
                  <a:schemeClr val="bg1"/>
                </a:solidFill>
                <a:ea typeface="ＭＳ Ｐゴシック" charset="-128"/>
              </a:rPr>
              <a:t>st</a:t>
            </a:r>
            <a:r>
              <a:rPr lang="en-US" sz="2400" smtClean="0">
                <a:solidFill>
                  <a:schemeClr val="bg1"/>
                </a:solidFill>
                <a:ea typeface="ＭＳ Ｐゴシック" charset="-128"/>
              </a:rPr>
              <a:t> Time Users of 21</a:t>
            </a:r>
            <a:r>
              <a:rPr lang="en-US" sz="2400" baseline="30000" smtClean="0">
                <a:solidFill>
                  <a:schemeClr val="bg1"/>
                </a:solidFill>
                <a:ea typeface="ＭＳ Ｐゴシック" charset="-128"/>
              </a:rPr>
              <a:t>st</a:t>
            </a:r>
            <a:r>
              <a:rPr lang="en-US" sz="2400" smtClean="0">
                <a:solidFill>
                  <a:schemeClr val="bg1"/>
                </a:solidFill>
                <a:ea typeface="ＭＳ Ｐゴシック" charset="-128"/>
              </a:rPr>
              <a:t> Century Lessons</a:t>
            </a:r>
          </a:p>
        </p:txBody>
      </p:sp>
      <p:sp>
        <p:nvSpPr>
          <p:cNvPr id="29700" name="TextBox 5"/>
          <p:cNvSpPr txBox="1">
            <a:spLocks noChangeArrowheads="1"/>
          </p:cNvSpPr>
          <p:nvPr/>
        </p:nvSpPr>
        <p:spPr bwMode="auto">
          <a:xfrm>
            <a:off x="0" y="1371600"/>
            <a:ext cx="9144000" cy="3786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charset="0"/>
                <a:ea typeface="ＭＳ Ｐゴシック" charset="-128"/>
              </a:defRPr>
            </a:lvl1pPr>
            <a:lvl2pPr marL="742950" indent="-285750" eaLnBrk="0" hangingPunct="0">
              <a:defRPr>
                <a:solidFill>
                  <a:schemeClr val="tx1"/>
                </a:solidFill>
                <a:latin typeface="Calibri" charset="0"/>
                <a:ea typeface="ＭＳ Ｐゴシック" charset="-128"/>
              </a:defRPr>
            </a:lvl2pPr>
            <a:lvl3pPr marL="1143000" indent="-228600" eaLnBrk="0" hangingPunct="0">
              <a:defRPr>
                <a:solidFill>
                  <a:schemeClr val="tx1"/>
                </a:solidFill>
                <a:latin typeface="Calibri" charset="0"/>
                <a:ea typeface="ＭＳ Ｐゴシック" charset="-128"/>
              </a:defRPr>
            </a:lvl3pPr>
            <a:lvl4pPr marL="1600200" indent="-228600" eaLnBrk="0" hangingPunct="0">
              <a:defRPr>
                <a:solidFill>
                  <a:schemeClr val="tx1"/>
                </a:solidFill>
                <a:latin typeface="Calibri" charset="0"/>
                <a:ea typeface="ＭＳ Ｐゴシック" charset="-128"/>
              </a:defRPr>
            </a:lvl4pPr>
            <a:lvl5pPr marL="2057400" indent="-228600" eaLnBrk="0" hangingPunct="0">
              <a:defRPr>
                <a:solidFill>
                  <a:schemeClr val="tx1"/>
                </a:solidFill>
                <a:latin typeface="Calibri" charset="0"/>
                <a:ea typeface="ＭＳ Ｐゴシック" charset="-128"/>
              </a:defRPr>
            </a:lvl5pPr>
            <a:lvl6pPr marL="2514600" indent="-228600" eaLnBrk="0" fontAlgn="base" hangingPunct="0">
              <a:spcBef>
                <a:spcPct val="0"/>
              </a:spcBef>
              <a:spcAft>
                <a:spcPct val="0"/>
              </a:spcAft>
              <a:defRPr>
                <a:solidFill>
                  <a:schemeClr val="tx1"/>
                </a:solidFill>
                <a:latin typeface="Calibri" charset="0"/>
                <a:ea typeface="ＭＳ Ｐゴシック" charset="-128"/>
              </a:defRPr>
            </a:lvl6pPr>
            <a:lvl7pPr marL="2971800" indent="-228600" eaLnBrk="0" fontAlgn="base" hangingPunct="0">
              <a:spcBef>
                <a:spcPct val="0"/>
              </a:spcBef>
              <a:spcAft>
                <a:spcPct val="0"/>
              </a:spcAft>
              <a:defRPr>
                <a:solidFill>
                  <a:schemeClr val="tx1"/>
                </a:solidFill>
                <a:latin typeface="Calibri" charset="0"/>
                <a:ea typeface="ＭＳ Ｐゴシック" charset="-128"/>
              </a:defRPr>
            </a:lvl7pPr>
            <a:lvl8pPr marL="3429000" indent="-228600" eaLnBrk="0" fontAlgn="base" hangingPunct="0">
              <a:spcBef>
                <a:spcPct val="0"/>
              </a:spcBef>
              <a:spcAft>
                <a:spcPct val="0"/>
              </a:spcAft>
              <a:defRPr>
                <a:solidFill>
                  <a:schemeClr val="tx1"/>
                </a:solidFill>
                <a:latin typeface="Calibri" charset="0"/>
                <a:ea typeface="ＭＳ Ｐゴシック" charset="-128"/>
              </a:defRPr>
            </a:lvl8pPr>
            <a:lvl9pPr marL="3886200" indent="-228600" eaLnBrk="0" fontAlgn="base" hangingPunct="0">
              <a:spcBef>
                <a:spcPct val="0"/>
              </a:spcBef>
              <a:spcAft>
                <a:spcPct val="0"/>
              </a:spcAft>
              <a:defRPr>
                <a:solidFill>
                  <a:schemeClr val="tx1"/>
                </a:solidFill>
                <a:latin typeface="Calibri" charset="0"/>
                <a:ea typeface="ＭＳ Ｐゴシック" charset="-128"/>
              </a:defRPr>
            </a:lvl9pPr>
          </a:lstStyle>
          <a:p>
            <a:pPr eaLnBrk="1" hangingPunct="1"/>
            <a:r>
              <a:rPr lang="en-US" sz="2000">
                <a:solidFill>
                  <a:schemeClr val="bg1"/>
                </a:solidFill>
              </a:rPr>
              <a:t> In order to properly use 21</a:t>
            </a:r>
            <a:r>
              <a:rPr lang="en-US" sz="2000" baseline="30000">
                <a:solidFill>
                  <a:schemeClr val="bg1"/>
                </a:solidFill>
              </a:rPr>
              <a:t>st</a:t>
            </a:r>
            <a:r>
              <a:rPr lang="en-US" sz="2000">
                <a:solidFill>
                  <a:schemeClr val="bg1"/>
                </a:solidFill>
              </a:rPr>
              <a:t> Century Lessons you will need to possess or arrange the following things:</a:t>
            </a:r>
          </a:p>
          <a:p>
            <a:pPr eaLnBrk="1" hangingPunct="1"/>
            <a:r>
              <a:rPr lang="en-US" sz="2000">
                <a:solidFill>
                  <a:schemeClr val="bg1"/>
                </a:solidFill>
              </a:rPr>
              <a:t> </a:t>
            </a:r>
          </a:p>
          <a:p>
            <a:pPr eaLnBrk="1" hangingPunct="1"/>
            <a:r>
              <a:rPr lang="en-US" sz="2000" b="1" i="1">
                <a:solidFill>
                  <a:schemeClr val="bg1"/>
                </a:solidFill>
              </a:rPr>
              <a:t>Required:</a:t>
            </a:r>
            <a:endParaRPr lang="en-US" sz="2000">
              <a:solidFill>
                <a:schemeClr val="bg1"/>
              </a:solidFill>
            </a:endParaRPr>
          </a:p>
          <a:p>
            <a:pPr eaLnBrk="1" hangingPunct="1">
              <a:buFont typeface="Arial" charset="0"/>
              <a:buChar char="•"/>
            </a:pPr>
            <a:r>
              <a:rPr lang="en-US" sz="2000">
                <a:solidFill>
                  <a:schemeClr val="bg1"/>
                </a:solidFill>
              </a:rPr>
              <a:t>  PowerPoint for P.C. (any version should work) Note: Certain capabilities in the </a:t>
            </a:r>
          </a:p>
          <a:p>
            <a:pPr eaLnBrk="1" hangingPunct="1"/>
            <a:r>
              <a:rPr lang="en-US" sz="2000">
                <a:solidFill>
                  <a:schemeClr val="bg1"/>
                </a:solidFill>
              </a:rPr>
              <a:t>	 PowerPoint Lessons are not compatible with PowerPoint for Mac, leading to</a:t>
            </a:r>
          </a:p>
          <a:p>
            <a:pPr eaLnBrk="1" hangingPunct="1"/>
            <a:r>
              <a:rPr lang="en-US" sz="2000">
                <a:solidFill>
                  <a:schemeClr val="bg1"/>
                </a:solidFill>
              </a:rPr>
              <a:t>	 some loss of functionality for Mac PowerPoint users.</a:t>
            </a:r>
          </a:p>
          <a:p>
            <a:pPr eaLnBrk="1" hangingPunct="1">
              <a:buFont typeface="Arial" charset="0"/>
              <a:buChar char="•"/>
            </a:pPr>
            <a:r>
              <a:rPr lang="en-US" sz="2000">
                <a:solidFill>
                  <a:schemeClr val="bg1"/>
                </a:solidFill>
              </a:rPr>
              <a:t>  An LCD projector</a:t>
            </a:r>
          </a:p>
          <a:p>
            <a:pPr eaLnBrk="1" hangingPunct="1">
              <a:buFont typeface="Arial" charset="0"/>
              <a:buChar char="•"/>
            </a:pPr>
            <a:r>
              <a:rPr lang="en-US" sz="2000">
                <a:solidFill>
                  <a:schemeClr val="bg1"/>
                </a:solidFill>
              </a:rPr>
              <a:t>  Pre-arranged student groups of 2 – (Many lessons utilize student pairings. Pairs </a:t>
            </a:r>
          </a:p>
          <a:p>
            <a:pPr eaLnBrk="1" hangingPunct="1"/>
            <a:r>
              <a:rPr lang="en-US" sz="2000">
                <a:solidFill>
                  <a:schemeClr val="bg1"/>
                </a:solidFill>
              </a:rPr>
              <a:t>	should be seated close by and be ready to work together at a moment</a:t>
            </a:r>
            <a:r>
              <a:rPr lang="ja-JP" altLang="en-US" sz="2000">
                <a:solidFill>
                  <a:schemeClr val="bg1"/>
                </a:solidFill>
              </a:rPr>
              <a:t>’</a:t>
            </a:r>
            <a:r>
              <a:rPr lang="en-US" altLang="ja-JP" sz="2000">
                <a:solidFill>
                  <a:schemeClr val="bg1"/>
                </a:solidFill>
              </a:rPr>
              <a:t>s </a:t>
            </a:r>
          </a:p>
          <a:p>
            <a:pPr eaLnBrk="1" hangingPunct="1"/>
            <a:r>
              <a:rPr lang="en-US" sz="2000">
                <a:solidFill>
                  <a:schemeClr val="bg1"/>
                </a:solidFill>
              </a:rPr>
              <a:t>	notice. </a:t>
            </a:r>
          </a:p>
          <a:p>
            <a:pPr eaLnBrk="1" hangingPunct="1">
              <a:buFont typeface="Arial" charset="0"/>
              <a:buChar char="•"/>
            </a:pPr>
            <a:r>
              <a:rPr lang="en-US" sz="2000">
                <a:solidFill>
                  <a:schemeClr val="bg1"/>
                </a:solidFill>
              </a:rPr>
              <a:t>Scissors – at least 1 for every pair</a:t>
            </a:r>
          </a:p>
        </p:txBody>
      </p:sp>
      <p:sp>
        <p:nvSpPr>
          <p:cNvPr id="29701" name="TextBox 6"/>
          <p:cNvSpPr txBox="1">
            <a:spLocks noChangeArrowheads="1"/>
          </p:cNvSpPr>
          <p:nvPr/>
        </p:nvSpPr>
        <p:spPr bwMode="auto">
          <a:xfrm>
            <a:off x="0" y="609600"/>
            <a:ext cx="868680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charset="0"/>
                <a:ea typeface="ＭＳ Ｐゴシック" charset="-128"/>
              </a:defRPr>
            </a:lvl1pPr>
            <a:lvl2pPr marL="742950" indent="-285750" eaLnBrk="0" hangingPunct="0">
              <a:defRPr>
                <a:solidFill>
                  <a:schemeClr val="tx1"/>
                </a:solidFill>
                <a:latin typeface="Calibri" charset="0"/>
                <a:ea typeface="ＭＳ Ｐゴシック" charset="-128"/>
              </a:defRPr>
            </a:lvl2pPr>
            <a:lvl3pPr marL="1143000" indent="-228600" eaLnBrk="0" hangingPunct="0">
              <a:defRPr>
                <a:solidFill>
                  <a:schemeClr val="tx1"/>
                </a:solidFill>
                <a:latin typeface="Calibri" charset="0"/>
                <a:ea typeface="ＭＳ Ｐゴシック" charset="-128"/>
              </a:defRPr>
            </a:lvl3pPr>
            <a:lvl4pPr marL="1600200" indent="-228600" eaLnBrk="0" hangingPunct="0">
              <a:defRPr>
                <a:solidFill>
                  <a:schemeClr val="tx1"/>
                </a:solidFill>
                <a:latin typeface="Calibri" charset="0"/>
                <a:ea typeface="ＭＳ Ｐゴシック" charset="-128"/>
              </a:defRPr>
            </a:lvl4pPr>
            <a:lvl5pPr marL="2057400" indent="-228600" eaLnBrk="0" hangingPunct="0">
              <a:defRPr>
                <a:solidFill>
                  <a:schemeClr val="tx1"/>
                </a:solidFill>
                <a:latin typeface="Calibri" charset="0"/>
                <a:ea typeface="ＭＳ Ｐゴシック" charset="-128"/>
              </a:defRPr>
            </a:lvl5pPr>
            <a:lvl6pPr marL="2514600" indent="-228600" eaLnBrk="0" fontAlgn="base" hangingPunct="0">
              <a:spcBef>
                <a:spcPct val="0"/>
              </a:spcBef>
              <a:spcAft>
                <a:spcPct val="0"/>
              </a:spcAft>
              <a:defRPr>
                <a:solidFill>
                  <a:schemeClr val="tx1"/>
                </a:solidFill>
                <a:latin typeface="Calibri" charset="0"/>
                <a:ea typeface="ＭＳ Ｐゴシック" charset="-128"/>
              </a:defRPr>
            </a:lvl6pPr>
            <a:lvl7pPr marL="2971800" indent="-228600" eaLnBrk="0" fontAlgn="base" hangingPunct="0">
              <a:spcBef>
                <a:spcPct val="0"/>
              </a:spcBef>
              <a:spcAft>
                <a:spcPct val="0"/>
              </a:spcAft>
              <a:defRPr>
                <a:solidFill>
                  <a:schemeClr val="tx1"/>
                </a:solidFill>
                <a:latin typeface="Calibri" charset="0"/>
                <a:ea typeface="ＭＳ Ｐゴシック" charset="-128"/>
              </a:defRPr>
            </a:lvl7pPr>
            <a:lvl8pPr marL="3429000" indent="-228600" eaLnBrk="0" fontAlgn="base" hangingPunct="0">
              <a:spcBef>
                <a:spcPct val="0"/>
              </a:spcBef>
              <a:spcAft>
                <a:spcPct val="0"/>
              </a:spcAft>
              <a:defRPr>
                <a:solidFill>
                  <a:schemeClr val="tx1"/>
                </a:solidFill>
                <a:latin typeface="Calibri" charset="0"/>
                <a:ea typeface="ＭＳ Ｐゴシック" charset="-128"/>
              </a:defRPr>
            </a:lvl8pPr>
            <a:lvl9pPr marL="3886200" indent="-228600" eaLnBrk="0" fontAlgn="base" hangingPunct="0">
              <a:spcBef>
                <a:spcPct val="0"/>
              </a:spcBef>
              <a:spcAft>
                <a:spcPct val="0"/>
              </a:spcAft>
              <a:defRPr>
                <a:solidFill>
                  <a:schemeClr val="tx1"/>
                </a:solidFill>
                <a:latin typeface="Calibri" charset="0"/>
                <a:ea typeface="ＭＳ Ｐゴシック" charset="-128"/>
              </a:defRPr>
            </a:lvl9pPr>
          </a:lstStyle>
          <a:p>
            <a:pPr eaLnBrk="1" hangingPunct="1"/>
            <a:r>
              <a:rPr lang="en-US" sz="2800" b="1">
                <a:solidFill>
                  <a:srgbClr val="FFFF00"/>
                </a:solidFill>
              </a:rPr>
              <a:t>Requirements</a:t>
            </a:r>
            <a:r>
              <a:rPr lang="en-US" sz="2800" b="1">
                <a:solidFill>
                  <a:schemeClr val="bg1"/>
                </a:solidFill>
              </a:rPr>
              <a:t> to teach 21</a:t>
            </a:r>
            <a:r>
              <a:rPr lang="en-US" sz="2800" b="1" baseline="30000">
                <a:solidFill>
                  <a:schemeClr val="bg1"/>
                </a:solidFill>
              </a:rPr>
              <a:t>st</a:t>
            </a:r>
            <a:r>
              <a:rPr lang="en-US" sz="2800" b="1">
                <a:solidFill>
                  <a:schemeClr val="bg1"/>
                </a:solidFill>
              </a:rPr>
              <a:t> Century Lessons:</a:t>
            </a:r>
            <a:endParaRPr lang="en-US" sz="2800">
              <a:solidFill>
                <a:schemeClr val="bg1"/>
              </a:solidFill>
            </a:endParaRPr>
          </a:p>
        </p:txBody>
      </p:sp>
      <p:sp>
        <p:nvSpPr>
          <p:cNvPr id="8" name="Overview Button">
            <a:hlinkClick r:id="rId3" action="ppaction://hlinksldjump"/>
          </p:cNvPr>
          <p:cNvSpPr txBox="1"/>
          <p:nvPr/>
        </p:nvSpPr>
        <p:spPr>
          <a:xfrm>
            <a:off x="5562600" y="5791200"/>
            <a:ext cx="1905000" cy="419100"/>
          </a:xfrm>
          <a:prstGeom prst="rect">
            <a:avLst/>
          </a:prstGeom>
          <a:solidFill>
            <a:srgbClr val="FFFF00"/>
          </a:solidFill>
          <a:ln>
            <a:solidFill>
              <a:schemeClr val="tx1"/>
            </a:solidFill>
          </a:ln>
        </p:spPr>
        <p:txBody>
          <a:bodyPr wrap="none" anchor="ctr">
            <a:normAutofit/>
          </a:bodyPr>
          <a:lstStyle/>
          <a:p>
            <a:pPr fontAlgn="auto">
              <a:spcAft>
                <a:spcPts val="0"/>
              </a:spcAft>
              <a:defRPr/>
            </a:pPr>
            <a:r>
              <a:rPr lang="en-US" b="1" dirty="0">
                <a:latin typeface="Perpetua" pitchFamily="18" charset="0"/>
                <a:ea typeface="+mj-ea"/>
                <a:cs typeface="+mj-cs"/>
              </a:rPr>
              <a:t>Back to Overview</a:t>
            </a:r>
          </a:p>
        </p:txBody>
      </p:sp>
      <p:sp>
        <p:nvSpPr>
          <p:cNvPr id="9" name="Next Slide Button">
            <a:hlinkClick r:id="rId4" action="ppaction://hlinksldjump"/>
          </p:cNvPr>
          <p:cNvSpPr txBox="1"/>
          <p:nvPr/>
        </p:nvSpPr>
        <p:spPr>
          <a:xfrm>
            <a:off x="4343400" y="5791200"/>
            <a:ext cx="1143000" cy="419100"/>
          </a:xfrm>
          <a:prstGeom prst="rect">
            <a:avLst/>
          </a:prstGeom>
          <a:solidFill>
            <a:srgbClr val="FFFF00"/>
          </a:solidFill>
          <a:ln>
            <a:solidFill>
              <a:schemeClr val="tx1"/>
            </a:solidFill>
          </a:ln>
        </p:spPr>
        <p:txBody>
          <a:bodyPr wrap="none" anchor="ctr">
            <a:normAutofit/>
          </a:bodyPr>
          <a:lstStyle/>
          <a:p>
            <a:pPr fontAlgn="auto">
              <a:spcAft>
                <a:spcPts val="0"/>
              </a:spcAft>
              <a:defRPr/>
            </a:pPr>
            <a:r>
              <a:rPr lang="en-US" b="1" dirty="0">
                <a:latin typeface="Perpetua" pitchFamily="18" charset="0"/>
                <a:ea typeface="+mj-ea"/>
                <a:cs typeface="+mj-cs"/>
              </a:rPr>
              <a:t>Next Slide</a:t>
            </a:r>
          </a:p>
        </p:txBody>
      </p:sp>
      <p:grpSp>
        <p:nvGrpSpPr>
          <p:cNvPr id="29704" name="Group 9"/>
          <p:cNvGrpSpPr>
            <a:grpSpLocks/>
          </p:cNvGrpSpPr>
          <p:nvPr/>
        </p:nvGrpSpPr>
        <p:grpSpPr bwMode="auto">
          <a:xfrm>
            <a:off x="609600" y="6413500"/>
            <a:ext cx="7402513" cy="387350"/>
            <a:chOff x="609600" y="6414018"/>
            <a:chExt cx="7401771" cy="386725"/>
          </a:xfrm>
        </p:grpSpPr>
        <p:pic>
          <p:nvPicPr>
            <p:cNvPr id="29705" name="Picture 10" descr="blue.png"/>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4343400" y="6419332"/>
              <a:ext cx="1828800" cy="3691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9706" name="Picture 11" descr="red.png"/>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rot="216847" flipV="1">
              <a:off x="6182571" y="6414018"/>
              <a:ext cx="1828800" cy="386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9707" name="Picture 12" descr="black.png"/>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609600" y="6435574"/>
              <a:ext cx="1828800" cy="3637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0722" name="Slide Numbe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Calibri" charset="0"/>
                <a:ea typeface="ＭＳ Ｐゴシック" charset="-128"/>
              </a:defRPr>
            </a:lvl1pPr>
            <a:lvl2pPr marL="742950" indent="-285750" eaLnBrk="0" hangingPunct="0">
              <a:defRPr>
                <a:solidFill>
                  <a:schemeClr val="tx1"/>
                </a:solidFill>
                <a:latin typeface="Calibri" charset="0"/>
                <a:ea typeface="ＭＳ Ｐゴシック" charset="-128"/>
              </a:defRPr>
            </a:lvl2pPr>
            <a:lvl3pPr marL="1143000" indent="-228600" eaLnBrk="0" hangingPunct="0">
              <a:defRPr>
                <a:solidFill>
                  <a:schemeClr val="tx1"/>
                </a:solidFill>
                <a:latin typeface="Calibri" charset="0"/>
                <a:ea typeface="ＭＳ Ｐゴシック" charset="-128"/>
              </a:defRPr>
            </a:lvl3pPr>
            <a:lvl4pPr marL="1600200" indent="-228600" eaLnBrk="0" hangingPunct="0">
              <a:defRPr>
                <a:solidFill>
                  <a:schemeClr val="tx1"/>
                </a:solidFill>
                <a:latin typeface="Calibri" charset="0"/>
                <a:ea typeface="ＭＳ Ｐゴシック" charset="-128"/>
              </a:defRPr>
            </a:lvl4pPr>
            <a:lvl5pPr marL="2057400" indent="-228600" eaLnBrk="0" hangingPunct="0">
              <a:defRPr>
                <a:solidFill>
                  <a:schemeClr val="tx1"/>
                </a:solidFill>
                <a:latin typeface="Calibri" charset="0"/>
                <a:ea typeface="ＭＳ Ｐゴシック" charset="-128"/>
              </a:defRPr>
            </a:lvl5pPr>
            <a:lvl6pPr marL="2514600" indent="-228600" eaLnBrk="0" fontAlgn="base" hangingPunct="0">
              <a:spcBef>
                <a:spcPct val="0"/>
              </a:spcBef>
              <a:spcAft>
                <a:spcPct val="0"/>
              </a:spcAft>
              <a:defRPr>
                <a:solidFill>
                  <a:schemeClr val="tx1"/>
                </a:solidFill>
                <a:latin typeface="Calibri" charset="0"/>
                <a:ea typeface="ＭＳ Ｐゴシック" charset="-128"/>
              </a:defRPr>
            </a:lvl6pPr>
            <a:lvl7pPr marL="2971800" indent="-228600" eaLnBrk="0" fontAlgn="base" hangingPunct="0">
              <a:spcBef>
                <a:spcPct val="0"/>
              </a:spcBef>
              <a:spcAft>
                <a:spcPct val="0"/>
              </a:spcAft>
              <a:defRPr>
                <a:solidFill>
                  <a:schemeClr val="tx1"/>
                </a:solidFill>
                <a:latin typeface="Calibri" charset="0"/>
                <a:ea typeface="ＭＳ Ｐゴシック" charset="-128"/>
              </a:defRPr>
            </a:lvl7pPr>
            <a:lvl8pPr marL="3429000" indent="-228600" eaLnBrk="0" fontAlgn="base" hangingPunct="0">
              <a:spcBef>
                <a:spcPct val="0"/>
              </a:spcBef>
              <a:spcAft>
                <a:spcPct val="0"/>
              </a:spcAft>
              <a:defRPr>
                <a:solidFill>
                  <a:schemeClr val="tx1"/>
                </a:solidFill>
                <a:latin typeface="Calibri" charset="0"/>
                <a:ea typeface="ＭＳ Ｐゴシック" charset="-128"/>
              </a:defRPr>
            </a:lvl8pPr>
            <a:lvl9pPr marL="3886200" indent="-228600" eaLnBrk="0" fontAlgn="base" hangingPunct="0">
              <a:spcBef>
                <a:spcPct val="0"/>
              </a:spcBef>
              <a:spcAft>
                <a:spcPct val="0"/>
              </a:spcAft>
              <a:defRPr>
                <a:solidFill>
                  <a:schemeClr val="tx1"/>
                </a:solidFill>
                <a:latin typeface="Calibri" charset="0"/>
                <a:ea typeface="ＭＳ Ｐゴシック" charset="-128"/>
              </a:defRPr>
            </a:lvl9pPr>
          </a:lstStyle>
          <a:p>
            <a:pPr eaLnBrk="1" hangingPunct="1"/>
            <a:fld id="{229D53B5-8593-4B19-A728-6D33F727EAAE}" type="slidenum">
              <a:rPr lang="en-US" smtClean="0">
                <a:solidFill>
                  <a:schemeClr val="bg1"/>
                </a:solidFill>
              </a:rPr>
              <a:pPr eaLnBrk="1" hangingPunct="1"/>
              <a:t>24</a:t>
            </a:fld>
            <a:endParaRPr lang="en-US" smtClean="0">
              <a:solidFill>
                <a:schemeClr val="bg1"/>
              </a:solidFill>
            </a:endParaRPr>
          </a:p>
        </p:txBody>
      </p:sp>
      <p:sp>
        <p:nvSpPr>
          <p:cNvPr id="30723" name="Title TextBox"/>
          <p:cNvSpPr>
            <a:spLocks noGrp="1"/>
          </p:cNvSpPr>
          <p:nvPr>
            <p:ph type="title" idx="4294967295"/>
          </p:nvPr>
        </p:nvSpPr>
        <p:spPr>
          <a:xfrm>
            <a:off x="0" y="0"/>
            <a:ext cx="9144000" cy="533400"/>
          </a:xfrm>
        </p:spPr>
        <p:txBody>
          <a:bodyPr/>
          <a:lstStyle/>
          <a:p>
            <a:r>
              <a:rPr lang="en-US" sz="2400" smtClean="0">
                <a:solidFill>
                  <a:schemeClr val="bg1"/>
                </a:solidFill>
                <a:ea typeface="ＭＳ Ｐゴシック" charset="-128"/>
              </a:rPr>
              <a:t>1</a:t>
            </a:r>
            <a:r>
              <a:rPr lang="en-US" sz="2400" baseline="30000" smtClean="0">
                <a:solidFill>
                  <a:schemeClr val="bg1"/>
                </a:solidFill>
                <a:ea typeface="ＭＳ Ｐゴシック" charset="-128"/>
              </a:rPr>
              <a:t>st</a:t>
            </a:r>
            <a:r>
              <a:rPr lang="en-US" sz="2400" smtClean="0">
                <a:solidFill>
                  <a:schemeClr val="bg1"/>
                </a:solidFill>
                <a:ea typeface="ＭＳ Ｐゴシック" charset="-128"/>
              </a:rPr>
              <a:t> Time Users of 21</a:t>
            </a:r>
            <a:r>
              <a:rPr lang="en-US" sz="2400" baseline="30000" smtClean="0">
                <a:solidFill>
                  <a:schemeClr val="bg1"/>
                </a:solidFill>
                <a:ea typeface="ＭＳ Ｐゴシック" charset="-128"/>
              </a:rPr>
              <a:t>st</a:t>
            </a:r>
            <a:r>
              <a:rPr lang="en-US" sz="2400" smtClean="0">
                <a:solidFill>
                  <a:schemeClr val="bg1"/>
                </a:solidFill>
                <a:ea typeface="ＭＳ Ｐゴシック" charset="-128"/>
              </a:rPr>
              <a:t> Century Lessons</a:t>
            </a:r>
          </a:p>
        </p:txBody>
      </p:sp>
      <p:sp>
        <p:nvSpPr>
          <p:cNvPr id="30724" name="TextBox 5"/>
          <p:cNvSpPr txBox="1">
            <a:spLocks noChangeArrowheads="1"/>
          </p:cNvSpPr>
          <p:nvPr/>
        </p:nvSpPr>
        <p:spPr bwMode="auto">
          <a:xfrm>
            <a:off x="19050" y="1219200"/>
            <a:ext cx="9144000" cy="3970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charset="0"/>
                <a:ea typeface="ＭＳ Ｐゴシック" charset="-128"/>
              </a:defRPr>
            </a:lvl1pPr>
            <a:lvl2pPr marL="742950" indent="-285750" eaLnBrk="0" hangingPunct="0">
              <a:defRPr>
                <a:solidFill>
                  <a:schemeClr val="tx1"/>
                </a:solidFill>
                <a:latin typeface="Calibri" charset="0"/>
                <a:ea typeface="ＭＳ Ｐゴシック" charset="-128"/>
              </a:defRPr>
            </a:lvl2pPr>
            <a:lvl3pPr marL="1143000" indent="-228600" eaLnBrk="0" hangingPunct="0">
              <a:defRPr>
                <a:solidFill>
                  <a:schemeClr val="tx1"/>
                </a:solidFill>
                <a:latin typeface="Calibri" charset="0"/>
                <a:ea typeface="ＭＳ Ｐゴシック" charset="-128"/>
              </a:defRPr>
            </a:lvl3pPr>
            <a:lvl4pPr marL="1600200" indent="-228600" eaLnBrk="0" hangingPunct="0">
              <a:defRPr>
                <a:solidFill>
                  <a:schemeClr val="tx1"/>
                </a:solidFill>
                <a:latin typeface="Calibri" charset="0"/>
                <a:ea typeface="ＭＳ Ｐゴシック" charset="-128"/>
              </a:defRPr>
            </a:lvl4pPr>
            <a:lvl5pPr marL="2057400" indent="-228600" eaLnBrk="0" hangingPunct="0">
              <a:defRPr>
                <a:solidFill>
                  <a:schemeClr val="tx1"/>
                </a:solidFill>
                <a:latin typeface="Calibri" charset="0"/>
                <a:ea typeface="ＭＳ Ｐゴシック" charset="-128"/>
              </a:defRPr>
            </a:lvl5pPr>
            <a:lvl6pPr marL="2514600" indent="-228600" eaLnBrk="0" fontAlgn="base" hangingPunct="0">
              <a:spcBef>
                <a:spcPct val="0"/>
              </a:spcBef>
              <a:spcAft>
                <a:spcPct val="0"/>
              </a:spcAft>
              <a:defRPr>
                <a:solidFill>
                  <a:schemeClr val="tx1"/>
                </a:solidFill>
                <a:latin typeface="Calibri" charset="0"/>
                <a:ea typeface="ＭＳ Ｐゴシック" charset="-128"/>
              </a:defRPr>
            </a:lvl6pPr>
            <a:lvl7pPr marL="2971800" indent="-228600" eaLnBrk="0" fontAlgn="base" hangingPunct="0">
              <a:spcBef>
                <a:spcPct val="0"/>
              </a:spcBef>
              <a:spcAft>
                <a:spcPct val="0"/>
              </a:spcAft>
              <a:defRPr>
                <a:solidFill>
                  <a:schemeClr val="tx1"/>
                </a:solidFill>
                <a:latin typeface="Calibri" charset="0"/>
                <a:ea typeface="ＭＳ Ｐゴシック" charset="-128"/>
              </a:defRPr>
            </a:lvl7pPr>
            <a:lvl8pPr marL="3429000" indent="-228600" eaLnBrk="0" fontAlgn="base" hangingPunct="0">
              <a:spcBef>
                <a:spcPct val="0"/>
              </a:spcBef>
              <a:spcAft>
                <a:spcPct val="0"/>
              </a:spcAft>
              <a:defRPr>
                <a:solidFill>
                  <a:schemeClr val="tx1"/>
                </a:solidFill>
                <a:latin typeface="Calibri" charset="0"/>
                <a:ea typeface="ＭＳ Ｐゴシック" charset="-128"/>
              </a:defRPr>
            </a:lvl8pPr>
            <a:lvl9pPr marL="3886200" indent="-228600" eaLnBrk="0" fontAlgn="base" hangingPunct="0">
              <a:spcBef>
                <a:spcPct val="0"/>
              </a:spcBef>
              <a:spcAft>
                <a:spcPct val="0"/>
              </a:spcAft>
              <a:defRPr>
                <a:solidFill>
                  <a:schemeClr val="tx1"/>
                </a:solidFill>
                <a:latin typeface="Calibri" charset="0"/>
                <a:ea typeface="ＭＳ Ｐゴシック" charset="-128"/>
              </a:defRPr>
            </a:lvl9pPr>
          </a:lstStyle>
          <a:p>
            <a:pPr eaLnBrk="1" hangingPunct="1">
              <a:buFont typeface="Arial" charset="0"/>
              <a:buChar char="•"/>
            </a:pPr>
            <a:r>
              <a:rPr lang="en-US">
                <a:solidFill>
                  <a:schemeClr val="bg1"/>
                </a:solidFill>
              </a:rPr>
              <a:t>  Computer speakers that can amplify sound throughout the entire class</a:t>
            </a:r>
          </a:p>
          <a:p>
            <a:pPr eaLnBrk="1" hangingPunct="1">
              <a:buFont typeface="Arial" charset="0"/>
              <a:buChar char="•"/>
            </a:pPr>
            <a:r>
              <a:rPr lang="en-US">
                <a:solidFill>
                  <a:schemeClr val="bg1"/>
                </a:solidFill>
              </a:rPr>
              <a:t>  </a:t>
            </a:r>
            <a:r>
              <a:rPr lang="ja-JP" altLang="en-US">
                <a:solidFill>
                  <a:schemeClr val="bg1"/>
                </a:solidFill>
              </a:rPr>
              <a:t>“</a:t>
            </a:r>
            <a:r>
              <a:rPr lang="en-US" altLang="ja-JP">
                <a:solidFill>
                  <a:schemeClr val="bg1"/>
                </a:solidFill>
              </a:rPr>
              <a:t>Calling Sticks</a:t>
            </a:r>
            <a:r>
              <a:rPr lang="ja-JP" altLang="en-US">
                <a:solidFill>
                  <a:schemeClr val="bg1"/>
                </a:solidFill>
              </a:rPr>
              <a:t>”</a:t>
            </a:r>
            <a:r>
              <a:rPr lang="en-US" altLang="ja-JP">
                <a:solidFill>
                  <a:schemeClr val="bg1"/>
                </a:solidFill>
              </a:rPr>
              <a:t> – a class set of popsicle sticks with a student</a:t>
            </a:r>
            <a:r>
              <a:rPr lang="ja-JP" altLang="en-US">
                <a:solidFill>
                  <a:schemeClr val="bg1"/>
                </a:solidFill>
              </a:rPr>
              <a:t>’</a:t>
            </a:r>
            <a:r>
              <a:rPr lang="en-US" altLang="ja-JP">
                <a:solidFill>
                  <a:schemeClr val="bg1"/>
                </a:solidFill>
              </a:rPr>
              <a:t>s name on each one</a:t>
            </a:r>
          </a:p>
          <a:p>
            <a:pPr eaLnBrk="1" hangingPunct="1">
              <a:buFont typeface="Arial" charset="0"/>
              <a:buChar char="•"/>
            </a:pPr>
            <a:r>
              <a:rPr lang="en-US">
                <a:solidFill>
                  <a:schemeClr val="bg1"/>
                </a:solidFill>
              </a:rPr>
              <a:t>  A remote control  or wireless presenter tool– to be able to advance the PowerPoint </a:t>
            </a:r>
          </a:p>
          <a:p>
            <a:pPr eaLnBrk="1" hangingPunct="1"/>
            <a:r>
              <a:rPr lang="en-US">
                <a:solidFill>
                  <a:schemeClr val="bg1"/>
                </a:solidFill>
              </a:rPr>
              <a:t>	slides from anywhere in your classroom</a:t>
            </a:r>
          </a:p>
          <a:p>
            <a:pPr eaLnBrk="1" hangingPunct="1">
              <a:buFont typeface="Arial" charset="0"/>
              <a:buChar char="•"/>
            </a:pPr>
            <a:r>
              <a:rPr lang="en-US">
                <a:solidFill>
                  <a:schemeClr val="bg1"/>
                </a:solidFill>
              </a:rPr>
              <a:t>  Personalize PowerPoints by substituting any names and pictures of children we </a:t>
            </a:r>
          </a:p>
          <a:p>
            <a:pPr eaLnBrk="1" hangingPunct="1"/>
            <a:r>
              <a:rPr lang="en-US">
                <a:solidFill>
                  <a:schemeClr val="bg1"/>
                </a:solidFill>
              </a:rPr>
              <a:t>	included in the PowerPoint with names and pictures of your own students.</a:t>
            </a:r>
          </a:p>
          <a:p>
            <a:pPr eaLnBrk="1" hangingPunct="1">
              <a:buFont typeface="Arial" charset="0"/>
              <a:buChar char="•"/>
            </a:pPr>
            <a:r>
              <a:rPr lang="en-US">
                <a:solidFill>
                  <a:schemeClr val="bg1"/>
                </a:solidFill>
              </a:rPr>
              <a:t>  Since many lessons utilize short, partner-processing activities, you will want a pre-</a:t>
            </a:r>
          </a:p>
          <a:p>
            <a:pPr eaLnBrk="1" hangingPunct="1"/>
            <a:r>
              <a:rPr lang="en-US">
                <a:solidFill>
                  <a:schemeClr val="bg1"/>
                </a:solidFill>
              </a:rPr>
              <a:t>	established technique for efficiently getting your students</a:t>
            </a:r>
            <a:r>
              <a:rPr lang="ja-JP" altLang="en-US">
                <a:solidFill>
                  <a:schemeClr val="bg1"/>
                </a:solidFill>
              </a:rPr>
              <a:t>’</a:t>
            </a:r>
            <a:r>
              <a:rPr lang="en-US" altLang="ja-JP">
                <a:solidFill>
                  <a:schemeClr val="bg1"/>
                </a:solidFill>
              </a:rPr>
              <a:t> attention.  (</a:t>
            </a:r>
            <a:r>
              <a:rPr lang="ja-JP" altLang="en-US">
                <a:solidFill>
                  <a:schemeClr val="bg1"/>
                </a:solidFill>
              </a:rPr>
              <a:t>“</a:t>
            </a:r>
            <a:r>
              <a:rPr lang="en-US" altLang="ja-JP">
                <a:solidFill>
                  <a:schemeClr val="bg1"/>
                </a:solidFill>
              </a:rPr>
              <a:t>hands-</a:t>
            </a:r>
          </a:p>
          <a:p>
            <a:pPr eaLnBrk="1" hangingPunct="1"/>
            <a:r>
              <a:rPr lang="en-US">
                <a:solidFill>
                  <a:schemeClr val="bg1"/>
                </a:solidFill>
              </a:rPr>
              <a:t>	up</a:t>
            </a:r>
            <a:r>
              <a:rPr lang="ja-JP" altLang="en-US">
                <a:solidFill>
                  <a:schemeClr val="bg1"/>
                </a:solidFill>
              </a:rPr>
              <a:t>”</a:t>
            </a:r>
            <a:r>
              <a:rPr lang="en-US" altLang="ja-JP">
                <a:solidFill>
                  <a:schemeClr val="bg1"/>
                </a:solidFill>
              </a:rPr>
              <a:t>, Count from </a:t>
            </a:r>
            <a:r>
              <a:rPr lang="ja-JP" altLang="en-US">
                <a:solidFill>
                  <a:schemeClr val="bg1"/>
                </a:solidFill>
              </a:rPr>
              <a:t>“</a:t>
            </a:r>
            <a:r>
              <a:rPr lang="en-US" altLang="ja-JP">
                <a:solidFill>
                  <a:schemeClr val="bg1"/>
                </a:solidFill>
              </a:rPr>
              <a:t>5</a:t>
            </a:r>
            <a:r>
              <a:rPr lang="ja-JP" altLang="en-US">
                <a:solidFill>
                  <a:schemeClr val="bg1"/>
                </a:solidFill>
              </a:rPr>
              <a:t>”</a:t>
            </a:r>
            <a:r>
              <a:rPr lang="en-US" altLang="ja-JP">
                <a:solidFill>
                  <a:schemeClr val="bg1"/>
                </a:solidFill>
              </a:rPr>
              <a:t> to </a:t>
            </a:r>
            <a:r>
              <a:rPr lang="ja-JP" altLang="en-US">
                <a:solidFill>
                  <a:schemeClr val="bg1"/>
                </a:solidFill>
              </a:rPr>
              <a:t>“</a:t>
            </a:r>
            <a:r>
              <a:rPr lang="en-US" altLang="ja-JP">
                <a:solidFill>
                  <a:schemeClr val="bg1"/>
                </a:solidFill>
              </a:rPr>
              <a:t>0</a:t>
            </a:r>
            <a:r>
              <a:rPr lang="ja-JP" altLang="en-US">
                <a:solidFill>
                  <a:schemeClr val="bg1"/>
                </a:solidFill>
              </a:rPr>
              <a:t>”</a:t>
            </a:r>
            <a:r>
              <a:rPr lang="en-US" altLang="ja-JP">
                <a:solidFill>
                  <a:schemeClr val="bg1"/>
                </a:solidFill>
              </a:rPr>
              <a:t> etc.)</a:t>
            </a:r>
          </a:p>
          <a:p>
            <a:pPr eaLnBrk="1" hangingPunct="1">
              <a:buFont typeface="Arial" charset="0"/>
              <a:buChar char="•"/>
            </a:pPr>
            <a:r>
              <a:rPr lang="en-US">
                <a:solidFill>
                  <a:schemeClr val="bg1"/>
                </a:solidFill>
              </a:rPr>
              <a:t>Project onto a whiteboard so you or your students can solve problems by hand.  </a:t>
            </a:r>
          </a:p>
          <a:p>
            <a:pPr eaLnBrk="1" hangingPunct="1"/>
            <a:r>
              <a:rPr lang="en-US">
                <a:solidFill>
                  <a:schemeClr val="bg1"/>
                </a:solidFill>
              </a:rPr>
              <a:t>	(Lessons often have a digital option for showing how to solve a problem, but </a:t>
            </a:r>
          </a:p>
          <a:p>
            <a:pPr eaLnBrk="1" hangingPunct="1"/>
            <a:r>
              <a:rPr lang="en-US">
                <a:solidFill>
                  <a:schemeClr val="bg1"/>
                </a:solidFill>
              </a:rPr>
              <a:t>	you may feel it is more effective to show the work by hand on a whiteboard.)</a:t>
            </a:r>
          </a:p>
          <a:p>
            <a:pPr eaLnBrk="1" hangingPunct="1">
              <a:buFont typeface="Arial" charset="0"/>
              <a:buChar char="•"/>
            </a:pPr>
            <a:r>
              <a:rPr lang="en-US">
                <a:solidFill>
                  <a:schemeClr val="bg1"/>
                </a:solidFill>
              </a:rPr>
              <a:t>  Internet connectivity – without the internet you may not have full functionality for </a:t>
            </a:r>
          </a:p>
          <a:p>
            <a:pPr eaLnBrk="1" hangingPunct="1"/>
            <a:r>
              <a:rPr lang="en-US">
                <a:solidFill>
                  <a:schemeClr val="bg1"/>
                </a:solidFill>
              </a:rPr>
              <a:t>	some lessons.</a:t>
            </a:r>
          </a:p>
        </p:txBody>
      </p:sp>
      <p:sp>
        <p:nvSpPr>
          <p:cNvPr id="30725" name="TextBox 6"/>
          <p:cNvSpPr txBox="1">
            <a:spLocks noChangeArrowheads="1"/>
          </p:cNvSpPr>
          <p:nvPr/>
        </p:nvSpPr>
        <p:spPr bwMode="auto">
          <a:xfrm>
            <a:off x="0" y="457200"/>
            <a:ext cx="868680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charset="0"/>
                <a:ea typeface="ＭＳ Ｐゴシック" charset="-128"/>
              </a:defRPr>
            </a:lvl1pPr>
            <a:lvl2pPr marL="742950" indent="-285750" eaLnBrk="0" hangingPunct="0">
              <a:defRPr>
                <a:solidFill>
                  <a:schemeClr val="tx1"/>
                </a:solidFill>
                <a:latin typeface="Calibri" charset="0"/>
                <a:ea typeface="ＭＳ Ｐゴシック" charset="-128"/>
              </a:defRPr>
            </a:lvl2pPr>
            <a:lvl3pPr marL="1143000" indent="-228600" eaLnBrk="0" hangingPunct="0">
              <a:defRPr>
                <a:solidFill>
                  <a:schemeClr val="tx1"/>
                </a:solidFill>
                <a:latin typeface="Calibri" charset="0"/>
                <a:ea typeface="ＭＳ Ｐゴシック" charset="-128"/>
              </a:defRPr>
            </a:lvl3pPr>
            <a:lvl4pPr marL="1600200" indent="-228600" eaLnBrk="0" hangingPunct="0">
              <a:defRPr>
                <a:solidFill>
                  <a:schemeClr val="tx1"/>
                </a:solidFill>
                <a:latin typeface="Calibri" charset="0"/>
                <a:ea typeface="ＭＳ Ｐゴシック" charset="-128"/>
              </a:defRPr>
            </a:lvl4pPr>
            <a:lvl5pPr marL="2057400" indent="-228600" eaLnBrk="0" hangingPunct="0">
              <a:defRPr>
                <a:solidFill>
                  <a:schemeClr val="tx1"/>
                </a:solidFill>
                <a:latin typeface="Calibri" charset="0"/>
                <a:ea typeface="ＭＳ Ｐゴシック" charset="-128"/>
              </a:defRPr>
            </a:lvl5pPr>
            <a:lvl6pPr marL="2514600" indent="-228600" eaLnBrk="0" fontAlgn="base" hangingPunct="0">
              <a:spcBef>
                <a:spcPct val="0"/>
              </a:spcBef>
              <a:spcAft>
                <a:spcPct val="0"/>
              </a:spcAft>
              <a:defRPr>
                <a:solidFill>
                  <a:schemeClr val="tx1"/>
                </a:solidFill>
                <a:latin typeface="Calibri" charset="0"/>
                <a:ea typeface="ＭＳ Ｐゴシック" charset="-128"/>
              </a:defRPr>
            </a:lvl6pPr>
            <a:lvl7pPr marL="2971800" indent="-228600" eaLnBrk="0" fontAlgn="base" hangingPunct="0">
              <a:spcBef>
                <a:spcPct val="0"/>
              </a:spcBef>
              <a:spcAft>
                <a:spcPct val="0"/>
              </a:spcAft>
              <a:defRPr>
                <a:solidFill>
                  <a:schemeClr val="tx1"/>
                </a:solidFill>
                <a:latin typeface="Calibri" charset="0"/>
                <a:ea typeface="ＭＳ Ｐゴシック" charset="-128"/>
              </a:defRPr>
            </a:lvl7pPr>
            <a:lvl8pPr marL="3429000" indent="-228600" eaLnBrk="0" fontAlgn="base" hangingPunct="0">
              <a:spcBef>
                <a:spcPct val="0"/>
              </a:spcBef>
              <a:spcAft>
                <a:spcPct val="0"/>
              </a:spcAft>
              <a:defRPr>
                <a:solidFill>
                  <a:schemeClr val="tx1"/>
                </a:solidFill>
                <a:latin typeface="Calibri" charset="0"/>
                <a:ea typeface="ＭＳ Ｐゴシック" charset="-128"/>
              </a:defRPr>
            </a:lvl8pPr>
            <a:lvl9pPr marL="3886200" indent="-228600" eaLnBrk="0" fontAlgn="base" hangingPunct="0">
              <a:spcBef>
                <a:spcPct val="0"/>
              </a:spcBef>
              <a:spcAft>
                <a:spcPct val="0"/>
              </a:spcAft>
              <a:defRPr>
                <a:solidFill>
                  <a:schemeClr val="tx1"/>
                </a:solidFill>
                <a:latin typeface="Calibri" charset="0"/>
                <a:ea typeface="ＭＳ Ｐゴシック" charset="-128"/>
              </a:defRPr>
            </a:lvl9pPr>
          </a:lstStyle>
          <a:p>
            <a:pPr eaLnBrk="1" hangingPunct="1"/>
            <a:r>
              <a:rPr lang="en-US" sz="2800" b="1" i="1">
                <a:solidFill>
                  <a:srgbClr val="FFFF00"/>
                </a:solidFill>
              </a:rPr>
              <a:t>Strongly Suggested</a:t>
            </a:r>
            <a:r>
              <a:rPr lang="en-US" sz="2800" b="1">
                <a:solidFill>
                  <a:srgbClr val="FFFF00"/>
                </a:solidFill>
              </a:rPr>
              <a:t> </a:t>
            </a:r>
            <a:r>
              <a:rPr lang="en-US" sz="2800" b="1">
                <a:solidFill>
                  <a:schemeClr val="bg1"/>
                </a:solidFill>
              </a:rPr>
              <a:t>to teach 21</a:t>
            </a:r>
            <a:r>
              <a:rPr lang="en-US" sz="2800" b="1" baseline="30000">
                <a:solidFill>
                  <a:schemeClr val="bg1"/>
                </a:solidFill>
              </a:rPr>
              <a:t>st</a:t>
            </a:r>
            <a:r>
              <a:rPr lang="en-US" sz="2800" b="1">
                <a:solidFill>
                  <a:schemeClr val="bg1"/>
                </a:solidFill>
              </a:rPr>
              <a:t> Century Lessons:</a:t>
            </a:r>
            <a:endParaRPr lang="en-US" sz="2800">
              <a:solidFill>
                <a:schemeClr val="bg1"/>
              </a:solidFill>
            </a:endParaRPr>
          </a:p>
        </p:txBody>
      </p:sp>
      <p:sp>
        <p:nvSpPr>
          <p:cNvPr id="8" name="Overview Button">
            <a:hlinkClick r:id="rId3" action="ppaction://hlinksldjump"/>
          </p:cNvPr>
          <p:cNvSpPr txBox="1"/>
          <p:nvPr/>
        </p:nvSpPr>
        <p:spPr>
          <a:xfrm>
            <a:off x="5486400" y="5905500"/>
            <a:ext cx="1905000" cy="419100"/>
          </a:xfrm>
          <a:prstGeom prst="rect">
            <a:avLst/>
          </a:prstGeom>
          <a:solidFill>
            <a:srgbClr val="FFFF00"/>
          </a:solidFill>
          <a:ln>
            <a:solidFill>
              <a:schemeClr val="tx1"/>
            </a:solidFill>
          </a:ln>
        </p:spPr>
        <p:txBody>
          <a:bodyPr wrap="none" anchor="ctr">
            <a:normAutofit/>
          </a:bodyPr>
          <a:lstStyle/>
          <a:p>
            <a:pPr fontAlgn="auto">
              <a:spcAft>
                <a:spcPts val="0"/>
              </a:spcAft>
              <a:defRPr/>
            </a:pPr>
            <a:r>
              <a:rPr lang="en-US" b="1" dirty="0">
                <a:latin typeface="Perpetua" pitchFamily="18" charset="0"/>
                <a:ea typeface="+mj-ea"/>
                <a:cs typeface="+mj-cs"/>
              </a:rPr>
              <a:t>Back to Overview</a:t>
            </a:r>
          </a:p>
        </p:txBody>
      </p:sp>
      <p:sp>
        <p:nvSpPr>
          <p:cNvPr id="9" name="Next Slide Button">
            <a:hlinkClick r:id="rId4" action="ppaction://hlinksldjump"/>
          </p:cNvPr>
          <p:cNvSpPr txBox="1"/>
          <p:nvPr/>
        </p:nvSpPr>
        <p:spPr>
          <a:xfrm>
            <a:off x="4267200" y="5905500"/>
            <a:ext cx="1143000" cy="419100"/>
          </a:xfrm>
          <a:prstGeom prst="rect">
            <a:avLst/>
          </a:prstGeom>
          <a:solidFill>
            <a:srgbClr val="FFFF00"/>
          </a:solidFill>
          <a:ln>
            <a:solidFill>
              <a:schemeClr val="tx1"/>
            </a:solidFill>
          </a:ln>
        </p:spPr>
        <p:txBody>
          <a:bodyPr wrap="none" anchor="ctr">
            <a:normAutofit/>
          </a:bodyPr>
          <a:lstStyle/>
          <a:p>
            <a:pPr fontAlgn="auto">
              <a:spcAft>
                <a:spcPts val="0"/>
              </a:spcAft>
              <a:defRPr/>
            </a:pPr>
            <a:r>
              <a:rPr lang="en-US" b="1" dirty="0">
                <a:latin typeface="Perpetua" pitchFamily="18" charset="0"/>
                <a:ea typeface="+mj-ea"/>
                <a:cs typeface="+mj-cs"/>
              </a:rPr>
              <a:t>Next Slide</a:t>
            </a:r>
          </a:p>
        </p:txBody>
      </p:sp>
      <p:grpSp>
        <p:nvGrpSpPr>
          <p:cNvPr id="30728" name="Group 9"/>
          <p:cNvGrpSpPr>
            <a:grpSpLocks/>
          </p:cNvGrpSpPr>
          <p:nvPr/>
        </p:nvGrpSpPr>
        <p:grpSpPr bwMode="auto">
          <a:xfrm>
            <a:off x="609600" y="6413500"/>
            <a:ext cx="7402513" cy="387350"/>
            <a:chOff x="609600" y="6414018"/>
            <a:chExt cx="7401771" cy="386725"/>
          </a:xfrm>
        </p:grpSpPr>
        <p:pic>
          <p:nvPicPr>
            <p:cNvPr id="30729" name="Picture 10" descr="blue.png"/>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4343400" y="6419332"/>
              <a:ext cx="1828800" cy="3691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30" name="Picture 11" descr="red.png"/>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rot="216847" flipV="1">
              <a:off x="6182571" y="6414018"/>
              <a:ext cx="1828800" cy="386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31" name="Picture 12" descr="black.png"/>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609600" y="6435574"/>
              <a:ext cx="1828800" cy="3637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1746" name="Slide Numbe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Calibri" charset="0"/>
                <a:ea typeface="ＭＳ Ｐゴシック" charset="-128"/>
              </a:defRPr>
            </a:lvl1pPr>
            <a:lvl2pPr marL="742950" indent="-285750" eaLnBrk="0" hangingPunct="0">
              <a:defRPr>
                <a:solidFill>
                  <a:schemeClr val="tx1"/>
                </a:solidFill>
                <a:latin typeface="Calibri" charset="0"/>
                <a:ea typeface="ＭＳ Ｐゴシック" charset="-128"/>
              </a:defRPr>
            </a:lvl2pPr>
            <a:lvl3pPr marL="1143000" indent="-228600" eaLnBrk="0" hangingPunct="0">
              <a:defRPr>
                <a:solidFill>
                  <a:schemeClr val="tx1"/>
                </a:solidFill>
                <a:latin typeface="Calibri" charset="0"/>
                <a:ea typeface="ＭＳ Ｐゴシック" charset="-128"/>
              </a:defRPr>
            </a:lvl3pPr>
            <a:lvl4pPr marL="1600200" indent="-228600" eaLnBrk="0" hangingPunct="0">
              <a:defRPr>
                <a:solidFill>
                  <a:schemeClr val="tx1"/>
                </a:solidFill>
                <a:latin typeface="Calibri" charset="0"/>
                <a:ea typeface="ＭＳ Ｐゴシック" charset="-128"/>
              </a:defRPr>
            </a:lvl4pPr>
            <a:lvl5pPr marL="2057400" indent="-228600" eaLnBrk="0" hangingPunct="0">
              <a:defRPr>
                <a:solidFill>
                  <a:schemeClr val="tx1"/>
                </a:solidFill>
                <a:latin typeface="Calibri" charset="0"/>
                <a:ea typeface="ＭＳ Ｐゴシック" charset="-128"/>
              </a:defRPr>
            </a:lvl5pPr>
            <a:lvl6pPr marL="2514600" indent="-228600" eaLnBrk="0" fontAlgn="base" hangingPunct="0">
              <a:spcBef>
                <a:spcPct val="0"/>
              </a:spcBef>
              <a:spcAft>
                <a:spcPct val="0"/>
              </a:spcAft>
              <a:defRPr>
                <a:solidFill>
                  <a:schemeClr val="tx1"/>
                </a:solidFill>
                <a:latin typeface="Calibri" charset="0"/>
                <a:ea typeface="ＭＳ Ｐゴシック" charset="-128"/>
              </a:defRPr>
            </a:lvl6pPr>
            <a:lvl7pPr marL="2971800" indent="-228600" eaLnBrk="0" fontAlgn="base" hangingPunct="0">
              <a:spcBef>
                <a:spcPct val="0"/>
              </a:spcBef>
              <a:spcAft>
                <a:spcPct val="0"/>
              </a:spcAft>
              <a:defRPr>
                <a:solidFill>
                  <a:schemeClr val="tx1"/>
                </a:solidFill>
                <a:latin typeface="Calibri" charset="0"/>
                <a:ea typeface="ＭＳ Ｐゴシック" charset="-128"/>
              </a:defRPr>
            </a:lvl7pPr>
            <a:lvl8pPr marL="3429000" indent="-228600" eaLnBrk="0" fontAlgn="base" hangingPunct="0">
              <a:spcBef>
                <a:spcPct val="0"/>
              </a:spcBef>
              <a:spcAft>
                <a:spcPct val="0"/>
              </a:spcAft>
              <a:defRPr>
                <a:solidFill>
                  <a:schemeClr val="tx1"/>
                </a:solidFill>
                <a:latin typeface="Calibri" charset="0"/>
                <a:ea typeface="ＭＳ Ｐゴシック" charset="-128"/>
              </a:defRPr>
            </a:lvl8pPr>
            <a:lvl9pPr marL="3886200" indent="-228600" eaLnBrk="0" fontAlgn="base" hangingPunct="0">
              <a:spcBef>
                <a:spcPct val="0"/>
              </a:spcBef>
              <a:spcAft>
                <a:spcPct val="0"/>
              </a:spcAft>
              <a:defRPr>
                <a:solidFill>
                  <a:schemeClr val="tx1"/>
                </a:solidFill>
                <a:latin typeface="Calibri" charset="0"/>
                <a:ea typeface="ＭＳ Ｐゴシック" charset="-128"/>
              </a:defRPr>
            </a:lvl9pPr>
          </a:lstStyle>
          <a:p>
            <a:pPr eaLnBrk="1" hangingPunct="1"/>
            <a:fld id="{38B43AF9-051C-419B-ACC2-11849B0FA51B}" type="slidenum">
              <a:rPr lang="en-US" smtClean="0">
                <a:solidFill>
                  <a:schemeClr val="bg1"/>
                </a:solidFill>
              </a:rPr>
              <a:pPr eaLnBrk="1" hangingPunct="1"/>
              <a:t>25</a:t>
            </a:fld>
            <a:endParaRPr lang="en-US" smtClean="0">
              <a:solidFill>
                <a:schemeClr val="bg1"/>
              </a:solidFill>
            </a:endParaRPr>
          </a:p>
        </p:txBody>
      </p:sp>
      <p:sp>
        <p:nvSpPr>
          <p:cNvPr id="31747" name="Title TextBox"/>
          <p:cNvSpPr>
            <a:spLocks noGrp="1"/>
          </p:cNvSpPr>
          <p:nvPr>
            <p:ph type="title" idx="4294967295"/>
          </p:nvPr>
        </p:nvSpPr>
        <p:spPr>
          <a:xfrm>
            <a:off x="0" y="0"/>
            <a:ext cx="9144000" cy="533400"/>
          </a:xfrm>
        </p:spPr>
        <p:txBody>
          <a:bodyPr/>
          <a:lstStyle/>
          <a:p>
            <a:r>
              <a:rPr lang="en-US" sz="2400" smtClean="0">
                <a:solidFill>
                  <a:schemeClr val="bg1"/>
                </a:solidFill>
                <a:ea typeface="ＭＳ Ｐゴシック" charset="-128"/>
              </a:rPr>
              <a:t>1</a:t>
            </a:r>
            <a:r>
              <a:rPr lang="en-US" sz="2400" baseline="30000" smtClean="0">
                <a:solidFill>
                  <a:schemeClr val="bg1"/>
                </a:solidFill>
                <a:ea typeface="ＭＳ Ｐゴシック" charset="-128"/>
              </a:rPr>
              <a:t>st</a:t>
            </a:r>
            <a:r>
              <a:rPr lang="en-US" sz="2400" smtClean="0">
                <a:solidFill>
                  <a:schemeClr val="bg1"/>
                </a:solidFill>
                <a:ea typeface="ＭＳ Ｐゴシック" charset="-128"/>
              </a:rPr>
              <a:t> Time Users of 21</a:t>
            </a:r>
            <a:r>
              <a:rPr lang="en-US" sz="2400" baseline="30000" smtClean="0">
                <a:solidFill>
                  <a:schemeClr val="bg1"/>
                </a:solidFill>
                <a:ea typeface="ＭＳ Ｐゴシック" charset="-128"/>
              </a:rPr>
              <a:t>st</a:t>
            </a:r>
            <a:r>
              <a:rPr lang="en-US" sz="2400" smtClean="0">
                <a:solidFill>
                  <a:schemeClr val="bg1"/>
                </a:solidFill>
                <a:ea typeface="ＭＳ Ｐゴシック" charset="-128"/>
              </a:rPr>
              <a:t> Century Lessons</a:t>
            </a:r>
          </a:p>
        </p:txBody>
      </p:sp>
      <p:sp>
        <p:nvSpPr>
          <p:cNvPr id="31748" name="TextBox 5"/>
          <p:cNvSpPr txBox="1">
            <a:spLocks noChangeArrowheads="1"/>
          </p:cNvSpPr>
          <p:nvPr/>
        </p:nvSpPr>
        <p:spPr bwMode="auto">
          <a:xfrm>
            <a:off x="0" y="1524000"/>
            <a:ext cx="9144000" cy="3478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charset="0"/>
                <a:ea typeface="ＭＳ Ｐゴシック" charset="-128"/>
              </a:defRPr>
            </a:lvl1pPr>
            <a:lvl2pPr marL="742950" indent="-285750" eaLnBrk="0" hangingPunct="0">
              <a:defRPr>
                <a:solidFill>
                  <a:schemeClr val="tx1"/>
                </a:solidFill>
                <a:latin typeface="Calibri" charset="0"/>
                <a:ea typeface="ＭＳ Ｐゴシック" charset="-128"/>
              </a:defRPr>
            </a:lvl2pPr>
            <a:lvl3pPr marL="1143000" indent="-228600" eaLnBrk="0" hangingPunct="0">
              <a:defRPr>
                <a:solidFill>
                  <a:schemeClr val="tx1"/>
                </a:solidFill>
                <a:latin typeface="Calibri" charset="0"/>
                <a:ea typeface="ＭＳ Ｐゴシック" charset="-128"/>
              </a:defRPr>
            </a:lvl3pPr>
            <a:lvl4pPr marL="1600200" indent="-228600" eaLnBrk="0" hangingPunct="0">
              <a:defRPr>
                <a:solidFill>
                  <a:schemeClr val="tx1"/>
                </a:solidFill>
                <a:latin typeface="Calibri" charset="0"/>
                <a:ea typeface="ＭＳ Ｐゴシック" charset="-128"/>
              </a:defRPr>
            </a:lvl4pPr>
            <a:lvl5pPr marL="2057400" indent="-228600" eaLnBrk="0" hangingPunct="0">
              <a:defRPr>
                <a:solidFill>
                  <a:schemeClr val="tx1"/>
                </a:solidFill>
                <a:latin typeface="Calibri" charset="0"/>
                <a:ea typeface="ＭＳ Ｐゴシック" charset="-128"/>
              </a:defRPr>
            </a:lvl5pPr>
            <a:lvl6pPr marL="2514600" indent="-228600" eaLnBrk="0" fontAlgn="base" hangingPunct="0">
              <a:spcBef>
                <a:spcPct val="0"/>
              </a:spcBef>
              <a:spcAft>
                <a:spcPct val="0"/>
              </a:spcAft>
              <a:defRPr>
                <a:solidFill>
                  <a:schemeClr val="tx1"/>
                </a:solidFill>
                <a:latin typeface="Calibri" charset="0"/>
                <a:ea typeface="ＭＳ Ｐゴシック" charset="-128"/>
              </a:defRPr>
            </a:lvl6pPr>
            <a:lvl7pPr marL="2971800" indent="-228600" eaLnBrk="0" fontAlgn="base" hangingPunct="0">
              <a:spcBef>
                <a:spcPct val="0"/>
              </a:spcBef>
              <a:spcAft>
                <a:spcPct val="0"/>
              </a:spcAft>
              <a:defRPr>
                <a:solidFill>
                  <a:schemeClr val="tx1"/>
                </a:solidFill>
                <a:latin typeface="Calibri" charset="0"/>
                <a:ea typeface="ＭＳ Ｐゴシック" charset="-128"/>
              </a:defRPr>
            </a:lvl7pPr>
            <a:lvl8pPr marL="3429000" indent="-228600" eaLnBrk="0" fontAlgn="base" hangingPunct="0">
              <a:spcBef>
                <a:spcPct val="0"/>
              </a:spcBef>
              <a:spcAft>
                <a:spcPct val="0"/>
              </a:spcAft>
              <a:defRPr>
                <a:solidFill>
                  <a:schemeClr val="tx1"/>
                </a:solidFill>
                <a:latin typeface="Calibri" charset="0"/>
                <a:ea typeface="ＭＳ Ｐゴシック" charset="-128"/>
              </a:defRPr>
            </a:lvl8pPr>
            <a:lvl9pPr marL="3886200" indent="-228600" eaLnBrk="0" fontAlgn="base" hangingPunct="0">
              <a:spcBef>
                <a:spcPct val="0"/>
              </a:spcBef>
              <a:spcAft>
                <a:spcPct val="0"/>
              </a:spcAft>
              <a:defRPr>
                <a:solidFill>
                  <a:schemeClr val="tx1"/>
                </a:solidFill>
                <a:latin typeface="Calibri" charset="0"/>
                <a:ea typeface="ＭＳ Ｐゴシック" charset="-128"/>
              </a:defRPr>
            </a:lvl9pPr>
          </a:lstStyle>
          <a:p>
            <a:pPr eaLnBrk="1" hangingPunct="1"/>
            <a:r>
              <a:rPr lang="en-US" sz="2000">
                <a:solidFill>
                  <a:schemeClr val="bg1"/>
                </a:solidFill>
              </a:rPr>
              <a:t>We suggest spending 30-45 minutes reviewing a lesson before teaching it.  In order to review the lesson run the PowerPoint in </a:t>
            </a:r>
            <a:r>
              <a:rPr lang="ja-JP" altLang="en-US" sz="2000">
                <a:solidFill>
                  <a:schemeClr val="bg1"/>
                </a:solidFill>
              </a:rPr>
              <a:t>“</a:t>
            </a:r>
            <a:r>
              <a:rPr lang="en-US" altLang="ja-JP" sz="2000">
                <a:solidFill>
                  <a:schemeClr val="bg1"/>
                </a:solidFill>
              </a:rPr>
              <a:t>Slideshow </a:t>
            </a:r>
            <a:r>
              <a:rPr lang="ja-JP" altLang="en-US" sz="2000">
                <a:solidFill>
                  <a:schemeClr val="bg1"/>
                </a:solidFill>
              </a:rPr>
              <a:t>“</a:t>
            </a:r>
            <a:r>
              <a:rPr lang="en-US" altLang="ja-JP" sz="2000">
                <a:solidFill>
                  <a:schemeClr val="bg1"/>
                </a:solidFill>
              </a:rPr>
              <a:t>- Presenters View and advance to the </a:t>
            </a:r>
            <a:r>
              <a:rPr lang="ja-JP" altLang="en-US" sz="2000">
                <a:solidFill>
                  <a:schemeClr val="bg1"/>
                </a:solidFill>
              </a:rPr>
              <a:t>“</a:t>
            </a:r>
            <a:r>
              <a:rPr lang="en-US" altLang="ja-JP" sz="2000">
                <a:solidFill>
                  <a:schemeClr val="bg1"/>
                </a:solidFill>
              </a:rPr>
              <a:t>Lesson Overview</a:t>
            </a:r>
            <a:r>
              <a:rPr lang="ja-JP" altLang="en-US" sz="2000">
                <a:solidFill>
                  <a:schemeClr val="bg1"/>
                </a:solidFill>
              </a:rPr>
              <a:t>”</a:t>
            </a:r>
            <a:r>
              <a:rPr lang="en-US" altLang="ja-JP" sz="2000">
                <a:solidFill>
                  <a:schemeClr val="bg1"/>
                </a:solidFill>
              </a:rPr>
              <a:t> slide.  By clicking on the various tabs this slide will provide you with a lot of valuable information.   It is not necessary to read through each tab in order to teach the lesson, but we encourage you to figure out which tabs are most useful for you.  </a:t>
            </a:r>
          </a:p>
          <a:p>
            <a:pPr eaLnBrk="1" hangingPunct="1"/>
            <a:r>
              <a:rPr lang="en-US" sz="2000">
                <a:solidFill>
                  <a:schemeClr val="bg1"/>
                </a:solidFill>
              </a:rPr>
              <a:t>  </a:t>
            </a:r>
          </a:p>
          <a:p>
            <a:pPr eaLnBrk="1" hangingPunct="1"/>
            <a:r>
              <a:rPr lang="en-US" sz="2000" i="1">
                <a:solidFill>
                  <a:schemeClr val="bg1"/>
                </a:solidFill>
              </a:rPr>
              <a:t>Note: All of our lessons are designed to be taught during a 45-55 minute class.  If your class is shorter than this you will have to decide which sections to condense/remove. If your class is longer we suggest incorporating some of the </a:t>
            </a:r>
            <a:r>
              <a:rPr lang="ja-JP" altLang="en-US" sz="2000" i="1">
                <a:solidFill>
                  <a:schemeClr val="bg1"/>
                </a:solidFill>
              </a:rPr>
              <a:t>“</a:t>
            </a:r>
            <a:r>
              <a:rPr lang="en-US" altLang="ja-JP" sz="2000" i="1">
                <a:solidFill>
                  <a:schemeClr val="bg1"/>
                </a:solidFill>
              </a:rPr>
              <a:t>challenge</a:t>
            </a:r>
            <a:r>
              <a:rPr lang="ja-JP" altLang="en-US" sz="2000" i="1">
                <a:solidFill>
                  <a:schemeClr val="bg1"/>
                </a:solidFill>
              </a:rPr>
              <a:t>”</a:t>
            </a:r>
            <a:r>
              <a:rPr lang="en-US" altLang="ja-JP" sz="2000" i="1">
                <a:solidFill>
                  <a:schemeClr val="bg1"/>
                </a:solidFill>
              </a:rPr>
              <a:t> questions if available.</a:t>
            </a:r>
            <a:endParaRPr lang="en-US" sz="2000">
              <a:solidFill>
                <a:schemeClr val="bg1"/>
              </a:solidFill>
            </a:endParaRPr>
          </a:p>
        </p:txBody>
      </p:sp>
      <p:sp>
        <p:nvSpPr>
          <p:cNvPr id="31749" name="TextBox 6"/>
          <p:cNvSpPr txBox="1">
            <a:spLocks noChangeArrowheads="1"/>
          </p:cNvSpPr>
          <p:nvPr/>
        </p:nvSpPr>
        <p:spPr bwMode="auto">
          <a:xfrm>
            <a:off x="0" y="609600"/>
            <a:ext cx="868680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charset="0"/>
                <a:ea typeface="ＭＳ Ｐゴシック" charset="-128"/>
              </a:defRPr>
            </a:lvl1pPr>
            <a:lvl2pPr marL="742950" indent="-285750" eaLnBrk="0" hangingPunct="0">
              <a:defRPr>
                <a:solidFill>
                  <a:schemeClr val="tx1"/>
                </a:solidFill>
                <a:latin typeface="Calibri" charset="0"/>
                <a:ea typeface="ＭＳ Ｐゴシック" charset="-128"/>
              </a:defRPr>
            </a:lvl2pPr>
            <a:lvl3pPr marL="1143000" indent="-228600" eaLnBrk="0" hangingPunct="0">
              <a:defRPr>
                <a:solidFill>
                  <a:schemeClr val="tx1"/>
                </a:solidFill>
                <a:latin typeface="Calibri" charset="0"/>
                <a:ea typeface="ＭＳ Ｐゴシック" charset="-128"/>
              </a:defRPr>
            </a:lvl3pPr>
            <a:lvl4pPr marL="1600200" indent="-228600" eaLnBrk="0" hangingPunct="0">
              <a:defRPr>
                <a:solidFill>
                  <a:schemeClr val="tx1"/>
                </a:solidFill>
                <a:latin typeface="Calibri" charset="0"/>
                <a:ea typeface="ＭＳ Ｐゴシック" charset="-128"/>
              </a:defRPr>
            </a:lvl4pPr>
            <a:lvl5pPr marL="2057400" indent="-228600" eaLnBrk="0" hangingPunct="0">
              <a:defRPr>
                <a:solidFill>
                  <a:schemeClr val="tx1"/>
                </a:solidFill>
                <a:latin typeface="Calibri" charset="0"/>
                <a:ea typeface="ＭＳ Ｐゴシック" charset="-128"/>
              </a:defRPr>
            </a:lvl5pPr>
            <a:lvl6pPr marL="2514600" indent="-228600" eaLnBrk="0" fontAlgn="base" hangingPunct="0">
              <a:spcBef>
                <a:spcPct val="0"/>
              </a:spcBef>
              <a:spcAft>
                <a:spcPct val="0"/>
              </a:spcAft>
              <a:defRPr>
                <a:solidFill>
                  <a:schemeClr val="tx1"/>
                </a:solidFill>
                <a:latin typeface="Calibri" charset="0"/>
                <a:ea typeface="ＭＳ Ｐゴシック" charset="-128"/>
              </a:defRPr>
            </a:lvl6pPr>
            <a:lvl7pPr marL="2971800" indent="-228600" eaLnBrk="0" fontAlgn="base" hangingPunct="0">
              <a:spcBef>
                <a:spcPct val="0"/>
              </a:spcBef>
              <a:spcAft>
                <a:spcPct val="0"/>
              </a:spcAft>
              <a:defRPr>
                <a:solidFill>
                  <a:schemeClr val="tx1"/>
                </a:solidFill>
                <a:latin typeface="Calibri" charset="0"/>
                <a:ea typeface="ＭＳ Ｐゴシック" charset="-128"/>
              </a:defRPr>
            </a:lvl7pPr>
            <a:lvl8pPr marL="3429000" indent="-228600" eaLnBrk="0" fontAlgn="base" hangingPunct="0">
              <a:spcBef>
                <a:spcPct val="0"/>
              </a:spcBef>
              <a:spcAft>
                <a:spcPct val="0"/>
              </a:spcAft>
              <a:defRPr>
                <a:solidFill>
                  <a:schemeClr val="tx1"/>
                </a:solidFill>
                <a:latin typeface="Calibri" charset="0"/>
                <a:ea typeface="ＭＳ Ｐゴシック" charset="-128"/>
              </a:defRPr>
            </a:lvl8pPr>
            <a:lvl9pPr marL="3886200" indent="-228600" eaLnBrk="0" fontAlgn="base" hangingPunct="0">
              <a:spcBef>
                <a:spcPct val="0"/>
              </a:spcBef>
              <a:spcAft>
                <a:spcPct val="0"/>
              </a:spcAft>
              <a:defRPr>
                <a:solidFill>
                  <a:schemeClr val="tx1"/>
                </a:solidFill>
                <a:latin typeface="Calibri" charset="0"/>
                <a:ea typeface="ＭＳ Ｐゴシック" charset="-128"/>
              </a:defRPr>
            </a:lvl9pPr>
          </a:lstStyle>
          <a:p>
            <a:pPr eaLnBrk="1" hangingPunct="1"/>
            <a:r>
              <a:rPr lang="en-US" sz="2800" b="1">
                <a:solidFill>
                  <a:schemeClr val="bg1"/>
                </a:solidFill>
              </a:rPr>
              <a:t>Lesson Preparation (Slide 1 of 2)</a:t>
            </a:r>
            <a:endParaRPr lang="en-US" sz="2000">
              <a:solidFill>
                <a:schemeClr val="bg1"/>
              </a:solidFill>
            </a:endParaRPr>
          </a:p>
        </p:txBody>
      </p:sp>
      <p:sp>
        <p:nvSpPr>
          <p:cNvPr id="8" name="Overview Button">
            <a:hlinkClick r:id="rId3" action="ppaction://hlinksldjump"/>
          </p:cNvPr>
          <p:cNvSpPr txBox="1"/>
          <p:nvPr/>
        </p:nvSpPr>
        <p:spPr>
          <a:xfrm>
            <a:off x="5410200" y="5943600"/>
            <a:ext cx="1905000" cy="419100"/>
          </a:xfrm>
          <a:prstGeom prst="rect">
            <a:avLst/>
          </a:prstGeom>
          <a:solidFill>
            <a:srgbClr val="FFFF00"/>
          </a:solidFill>
          <a:ln>
            <a:solidFill>
              <a:schemeClr val="tx1"/>
            </a:solidFill>
          </a:ln>
        </p:spPr>
        <p:txBody>
          <a:bodyPr wrap="none" anchor="ctr">
            <a:normAutofit/>
          </a:bodyPr>
          <a:lstStyle/>
          <a:p>
            <a:pPr fontAlgn="auto">
              <a:spcAft>
                <a:spcPts val="0"/>
              </a:spcAft>
              <a:defRPr/>
            </a:pPr>
            <a:r>
              <a:rPr lang="en-US" b="1" dirty="0">
                <a:latin typeface="Perpetua" pitchFamily="18" charset="0"/>
                <a:ea typeface="+mj-ea"/>
                <a:cs typeface="+mj-cs"/>
              </a:rPr>
              <a:t>Back to Overview</a:t>
            </a:r>
          </a:p>
        </p:txBody>
      </p:sp>
      <p:sp>
        <p:nvSpPr>
          <p:cNvPr id="9" name="Next Slide Button">
            <a:hlinkClick r:id="rId4" action="ppaction://hlinksldjump"/>
          </p:cNvPr>
          <p:cNvSpPr txBox="1"/>
          <p:nvPr/>
        </p:nvSpPr>
        <p:spPr>
          <a:xfrm>
            <a:off x="4191000" y="5943600"/>
            <a:ext cx="1143000" cy="419100"/>
          </a:xfrm>
          <a:prstGeom prst="rect">
            <a:avLst/>
          </a:prstGeom>
          <a:solidFill>
            <a:srgbClr val="FFFF00"/>
          </a:solidFill>
          <a:ln>
            <a:solidFill>
              <a:schemeClr val="tx1"/>
            </a:solidFill>
          </a:ln>
        </p:spPr>
        <p:txBody>
          <a:bodyPr wrap="none" anchor="ctr">
            <a:normAutofit/>
          </a:bodyPr>
          <a:lstStyle/>
          <a:p>
            <a:pPr fontAlgn="auto">
              <a:spcAft>
                <a:spcPts val="0"/>
              </a:spcAft>
              <a:defRPr/>
            </a:pPr>
            <a:r>
              <a:rPr lang="en-US" b="1" dirty="0">
                <a:latin typeface="Perpetua" pitchFamily="18" charset="0"/>
                <a:ea typeface="+mj-ea"/>
                <a:cs typeface="+mj-cs"/>
              </a:rPr>
              <a:t>Next Slide</a:t>
            </a:r>
          </a:p>
        </p:txBody>
      </p:sp>
      <p:grpSp>
        <p:nvGrpSpPr>
          <p:cNvPr id="31752" name="Group 9"/>
          <p:cNvGrpSpPr>
            <a:grpSpLocks/>
          </p:cNvGrpSpPr>
          <p:nvPr/>
        </p:nvGrpSpPr>
        <p:grpSpPr bwMode="auto">
          <a:xfrm>
            <a:off x="609600" y="6413500"/>
            <a:ext cx="7402513" cy="387350"/>
            <a:chOff x="609600" y="6414018"/>
            <a:chExt cx="7401771" cy="386725"/>
          </a:xfrm>
        </p:grpSpPr>
        <p:pic>
          <p:nvPicPr>
            <p:cNvPr id="31753" name="Picture 10" descr="blue.png"/>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4343400" y="6419332"/>
              <a:ext cx="1828800" cy="3691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1754" name="Picture 11" descr="red.png"/>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rot="216847" flipV="1">
              <a:off x="6182571" y="6414018"/>
              <a:ext cx="1828800" cy="386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1755" name="Picture 12" descr="black.png"/>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609600" y="6435574"/>
              <a:ext cx="1828800" cy="3637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2770" name="Slide Numbe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Calibri" charset="0"/>
                <a:ea typeface="ＭＳ Ｐゴシック" charset="-128"/>
              </a:defRPr>
            </a:lvl1pPr>
            <a:lvl2pPr marL="742950" indent="-285750" eaLnBrk="0" hangingPunct="0">
              <a:defRPr>
                <a:solidFill>
                  <a:schemeClr val="tx1"/>
                </a:solidFill>
                <a:latin typeface="Calibri" charset="0"/>
                <a:ea typeface="ＭＳ Ｐゴシック" charset="-128"/>
              </a:defRPr>
            </a:lvl2pPr>
            <a:lvl3pPr marL="1143000" indent="-228600" eaLnBrk="0" hangingPunct="0">
              <a:defRPr>
                <a:solidFill>
                  <a:schemeClr val="tx1"/>
                </a:solidFill>
                <a:latin typeface="Calibri" charset="0"/>
                <a:ea typeface="ＭＳ Ｐゴシック" charset="-128"/>
              </a:defRPr>
            </a:lvl3pPr>
            <a:lvl4pPr marL="1600200" indent="-228600" eaLnBrk="0" hangingPunct="0">
              <a:defRPr>
                <a:solidFill>
                  <a:schemeClr val="tx1"/>
                </a:solidFill>
                <a:latin typeface="Calibri" charset="0"/>
                <a:ea typeface="ＭＳ Ｐゴシック" charset="-128"/>
              </a:defRPr>
            </a:lvl4pPr>
            <a:lvl5pPr marL="2057400" indent="-228600" eaLnBrk="0" hangingPunct="0">
              <a:defRPr>
                <a:solidFill>
                  <a:schemeClr val="tx1"/>
                </a:solidFill>
                <a:latin typeface="Calibri" charset="0"/>
                <a:ea typeface="ＭＳ Ｐゴシック" charset="-128"/>
              </a:defRPr>
            </a:lvl5pPr>
            <a:lvl6pPr marL="2514600" indent="-228600" eaLnBrk="0" fontAlgn="base" hangingPunct="0">
              <a:spcBef>
                <a:spcPct val="0"/>
              </a:spcBef>
              <a:spcAft>
                <a:spcPct val="0"/>
              </a:spcAft>
              <a:defRPr>
                <a:solidFill>
                  <a:schemeClr val="tx1"/>
                </a:solidFill>
                <a:latin typeface="Calibri" charset="0"/>
                <a:ea typeface="ＭＳ Ｐゴシック" charset="-128"/>
              </a:defRPr>
            </a:lvl6pPr>
            <a:lvl7pPr marL="2971800" indent="-228600" eaLnBrk="0" fontAlgn="base" hangingPunct="0">
              <a:spcBef>
                <a:spcPct val="0"/>
              </a:spcBef>
              <a:spcAft>
                <a:spcPct val="0"/>
              </a:spcAft>
              <a:defRPr>
                <a:solidFill>
                  <a:schemeClr val="tx1"/>
                </a:solidFill>
                <a:latin typeface="Calibri" charset="0"/>
                <a:ea typeface="ＭＳ Ｐゴシック" charset="-128"/>
              </a:defRPr>
            </a:lvl7pPr>
            <a:lvl8pPr marL="3429000" indent="-228600" eaLnBrk="0" fontAlgn="base" hangingPunct="0">
              <a:spcBef>
                <a:spcPct val="0"/>
              </a:spcBef>
              <a:spcAft>
                <a:spcPct val="0"/>
              </a:spcAft>
              <a:defRPr>
                <a:solidFill>
                  <a:schemeClr val="tx1"/>
                </a:solidFill>
                <a:latin typeface="Calibri" charset="0"/>
                <a:ea typeface="ＭＳ Ｐゴシック" charset="-128"/>
              </a:defRPr>
            </a:lvl8pPr>
            <a:lvl9pPr marL="3886200" indent="-228600" eaLnBrk="0" fontAlgn="base" hangingPunct="0">
              <a:spcBef>
                <a:spcPct val="0"/>
              </a:spcBef>
              <a:spcAft>
                <a:spcPct val="0"/>
              </a:spcAft>
              <a:defRPr>
                <a:solidFill>
                  <a:schemeClr val="tx1"/>
                </a:solidFill>
                <a:latin typeface="Calibri" charset="0"/>
                <a:ea typeface="ＭＳ Ｐゴシック" charset="-128"/>
              </a:defRPr>
            </a:lvl9pPr>
          </a:lstStyle>
          <a:p>
            <a:pPr eaLnBrk="1" hangingPunct="1"/>
            <a:fld id="{526BFAB3-0359-4FBB-B83C-0B5A022BC53A}" type="slidenum">
              <a:rPr lang="en-US" smtClean="0">
                <a:solidFill>
                  <a:schemeClr val="bg1"/>
                </a:solidFill>
              </a:rPr>
              <a:pPr eaLnBrk="1" hangingPunct="1"/>
              <a:t>26</a:t>
            </a:fld>
            <a:endParaRPr lang="en-US" smtClean="0">
              <a:solidFill>
                <a:schemeClr val="bg1"/>
              </a:solidFill>
            </a:endParaRPr>
          </a:p>
        </p:txBody>
      </p:sp>
      <p:sp>
        <p:nvSpPr>
          <p:cNvPr id="32771" name="Title TextBox"/>
          <p:cNvSpPr>
            <a:spLocks noGrp="1"/>
          </p:cNvSpPr>
          <p:nvPr>
            <p:ph type="title" idx="4294967295"/>
          </p:nvPr>
        </p:nvSpPr>
        <p:spPr>
          <a:xfrm>
            <a:off x="0" y="0"/>
            <a:ext cx="9144000" cy="533400"/>
          </a:xfrm>
        </p:spPr>
        <p:txBody>
          <a:bodyPr/>
          <a:lstStyle/>
          <a:p>
            <a:r>
              <a:rPr lang="en-US" sz="2400" smtClean="0">
                <a:solidFill>
                  <a:schemeClr val="bg1"/>
                </a:solidFill>
                <a:ea typeface="ＭＳ Ｐゴシック" charset="-128"/>
              </a:rPr>
              <a:t>1</a:t>
            </a:r>
            <a:r>
              <a:rPr lang="en-US" sz="2400" baseline="30000" smtClean="0">
                <a:solidFill>
                  <a:schemeClr val="bg1"/>
                </a:solidFill>
                <a:ea typeface="ＭＳ Ｐゴシック" charset="-128"/>
              </a:rPr>
              <a:t>st</a:t>
            </a:r>
            <a:r>
              <a:rPr lang="en-US" sz="2400" smtClean="0">
                <a:solidFill>
                  <a:schemeClr val="bg1"/>
                </a:solidFill>
                <a:ea typeface="ＭＳ Ｐゴシック" charset="-128"/>
              </a:rPr>
              <a:t> Time Users of 21</a:t>
            </a:r>
            <a:r>
              <a:rPr lang="en-US" sz="2400" baseline="30000" smtClean="0">
                <a:solidFill>
                  <a:schemeClr val="bg1"/>
                </a:solidFill>
                <a:ea typeface="ＭＳ Ｐゴシック" charset="-128"/>
              </a:rPr>
              <a:t>st</a:t>
            </a:r>
            <a:r>
              <a:rPr lang="en-US" sz="2400" smtClean="0">
                <a:solidFill>
                  <a:schemeClr val="bg1"/>
                </a:solidFill>
                <a:ea typeface="ＭＳ Ｐゴシック" charset="-128"/>
              </a:rPr>
              <a:t> Century Lessons</a:t>
            </a:r>
          </a:p>
        </p:txBody>
      </p:sp>
      <p:sp>
        <p:nvSpPr>
          <p:cNvPr id="32772" name="TextBox 5"/>
          <p:cNvSpPr txBox="1">
            <a:spLocks noChangeArrowheads="1"/>
          </p:cNvSpPr>
          <p:nvPr/>
        </p:nvSpPr>
        <p:spPr bwMode="auto">
          <a:xfrm>
            <a:off x="0" y="1225550"/>
            <a:ext cx="9144000" cy="3478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charset="0"/>
                <a:ea typeface="ＭＳ Ｐゴシック" charset="-128"/>
              </a:defRPr>
            </a:lvl1pPr>
            <a:lvl2pPr marL="742950" indent="-285750" eaLnBrk="0" hangingPunct="0">
              <a:defRPr>
                <a:solidFill>
                  <a:schemeClr val="tx1"/>
                </a:solidFill>
                <a:latin typeface="Calibri" charset="0"/>
                <a:ea typeface="ＭＳ Ｐゴシック" charset="-128"/>
              </a:defRPr>
            </a:lvl2pPr>
            <a:lvl3pPr marL="1143000" indent="-228600" eaLnBrk="0" hangingPunct="0">
              <a:defRPr>
                <a:solidFill>
                  <a:schemeClr val="tx1"/>
                </a:solidFill>
                <a:latin typeface="Calibri" charset="0"/>
                <a:ea typeface="ＭＳ Ｐゴシック" charset="-128"/>
              </a:defRPr>
            </a:lvl3pPr>
            <a:lvl4pPr marL="1600200" indent="-228600" eaLnBrk="0" hangingPunct="0">
              <a:defRPr>
                <a:solidFill>
                  <a:schemeClr val="tx1"/>
                </a:solidFill>
                <a:latin typeface="Calibri" charset="0"/>
                <a:ea typeface="ＭＳ Ｐゴシック" charset="-128"/>
              </a:defRPr>
            </a:lvl4pPr>
            <a:lvl5pPr marL="2057400" indent="-228600" eaLnBrk="0" hangingPunct="0">
              <a:defRPr>
                <a:solidFill>
                  <a:schemeClr val="tx1"/>
                </a:solidFill>
                <a:latin typeface="Calibri" charset="0"/>
                <a:ea typeface="ＭＳ Ｐゴシック" charset="-128"/>
              </a:defRPr>
            </a:lvl5pPr>
            <a:lvl6pPr marL="2514600" indent="-228600" eaLnBrk="0" fontAlgn="base" hangingPunct="0">
              <a:spcBef>
                <a:spcPct val="0"/>
              </a:spcBef>
              <a:spcAft>
                <a:spcPct val="0"/>
              </a:spcAft>
              <a:defRPr>
                <a:solidFill>
                  <a:schemeClr val="tx1"/>
                </a:solidFill>
                <a:latin typeface="Calibri" charset="0"/>
                <a:ea typeface="ＭＳ Ｐゴシック" charset="-128"/>
              </a:defRPr>
            </a:lvl6pPr>
            <a:lvl7pPr marL="2971800" indent="-228600" eaLnBrk="0" fontAlgn="base" hangingPunct="0">
              <a:spcBef>
                <a:spcPct val="0"/>
              </a:spcBef>
              <a:spcAft>
                <a:spcPct val="0"/>
              </a:spcAft>
              <a:defRPr>
                <a:solidFill>
                  <a:schemeClr val="tx1"/>
                </a:solidFill>
                <a:latin typeface="Calibri" charset="0"/>
                <a:ea typeface="ＭＳ Ｐゴシック" charset="-128"/>
              </a:defRPr>
            </a:lvl7pPr>
            <a:lvl8pPr marL="3429000" indent="-228600" eaLnBrk="0" fontAlgn="base" hangingPunct="0">
              <a:spcBef>
                <a:spcPct val="0"/>
              </a:spcBef>
              <a:spcAft>
                <a:spcPct val="0"/>
              </a:spcAft>
              <a:defRPr>
                <a:solidFill>
                  <a:schemeClr val="tx1"/>
                </a:solidFill>
                <a:latin typeface="Calibri" charset="0"/>
                <a:ea typeface="ＭＳ Ｐゴシック" charset="-128"/>
              </a:defRPr>
            </a:lvl8pPr>
            <a:lvl9pPr marL="3886200" indent="-228600" eaLnBrk="0" fontAlgn="base" hangingPunct="0">
              <a:spcBef>
                <a:spcPct val="0"/>
              </a:spcBef>
              <a:spcAft>
                <a:spcPct val="0"/>
              </a:spcAft>
              <a:defRPr>
                <a:solidFill>
                  <a:schemeClr val="tx1"/>
                </a:solidFill>
                <a:latin typeface="Calibri" charset="0"/>
                <a:ea typeface="ＭＳ Ｐゴシック" charset="-128"/>
              </a:defRPr>
            </a:lvl9pPr>
          </a:lstStyle>
          <a:p>
            <a:pPr eaLnBrk="1" hangingPunct="1"/>
            <a:r>
              <a:rPr lang="en-US" sz="2000">
                <a:solidFill>
                  <a:schemeClr val="bg1"/>
                </a:solidFill>
              </a:rPr>
              <a:t> After reviewing the overview slide, click your way through the PowerPoint.  As you go, make sure to read the presenter note section beneath each slide.  The note section is divided into two sections: </a:t>
            </a:r>
            <a:r>
              <a:rPr lang="ja-JP" altLang="en-US" sz="2000">
                <a:solidFill>
                  <a:schemeClr val="bg1"/>
                </a:solidFill>
              </a:rPr>
              <a:t>“</a:t>
            </a:r>
            <a:r>
              <a:rPr lang="en-US" altLang="ja-JP" sz="2000">
                <a:solidFill>
                  <a:schemeClr val="bg1"/>
                </a:solidFill>
              </a:rPr>
              <a:t>In-Class Notes</a:t>
            </a:r>
            <a:r>
              <a:rPr lang="ja-JP" altLang="en-US" sz="2000">
                <a:solidFill>
                  <a:schemeClr val="bg1"/>
                </a:solidFill>
              </a:rPr>
              <a:t>”</a:t>
            </a:r>
            <a:r>
              <a:rPr lang="en-US" altLang="ja-JP" sz="2000">
                <a:solidFill>
                  <a:schemeClr val="bg1"/>
                </a:solidFill>
              </a:rPr>
              <a:t> and </a:t>
            </a:r>
            <a:r>
              <a:rPr lang="ja-JP" altLang="en-US" sz="2000">
                <a:solidFill>
                  <a:schemeClr val="bg1"/>
                </a:solidFill>
              </a:rPr>
              <a:t>“</a:t>
            </a:r>
            <a:r>
              <a:rPr lang="en-US" altLang="ja-JP" sz="2000">
                <a:solidFill>
                  <a:schemeClr val="bg1"/>
                </a:solidFill>
              </a:rPr>
              <a:t>Preparation Notes.</a:t>
            </a:r>
            <a:r>
              <a:rPr lang="ja-JP" altLang="en-US" sz="2000">
                <a:solidFill>
                  <a:schemeClr val="bg1"/>
                </a:solidFill>
              </a:rPr>
              <a:t>”</a:t>
            </a:r>
            <a:r>
              <a:rPr lang="en-US" altLang="ja-JP" sz="2000">
                <a:solidFill>
                  <a:schemeClr val="bg1"/>
                </a:solidFill>
              </a:rPr>
              <a:t>  The In-Class Notes are designed to be concise, bulleted information that you can use </a:t>
            </a:r>
            <a:r>
              <a:rPr lang="ja-JP" altLang="en-US" sz="2000">
                <a:solidFill>
                  <a:schemeClr val="bg1"/>
                </a:solidFill>
              </a:rPr>
              <a:t>“</a:t>
            </a:r>
            <a:r>
              <a:rPr lang="en-US" altLang="ja-JP" sz="2000">
                <a:solidFill>
                  <a:schemeClr val="bg1"/>
                </a:solidFill>
              </a:rPr>
              <a:t>on the fly</a:t>
            </a:r>
            <a:r>
              <a:rPr lang="ja-JP" altLang="en-US" sz="2000">
                <a:solidFill>
                  <a:schemeClr val="bg1"/>
                </a:solidFill>
              </a:rPr>
              <a:t>”</a:t>
            </a:r>
            <a:r>
              <a:rPr lang="en-US" altLang="ja-JP" sz="2000">
                <a:solidFill>
                  <a:schemeClr val="bg1"/>
                </a:solidFill>
              </a:rPr>
              <a:t> as you teach the lesson.  Included in In-Class Notes are: a) a suggested time frame for the lesson, so you can determine whether you want to speed up, slow down, or skip an activity, b) key questions and points that you may want to bring up with your students to get at the heart of  the content, and c) answers to any questions being presented on the slide.    The Preparation Notes use a narrative form to explain how we envision the activity shown on the slide to be delivered as well as the rationale for the activity and any insight that we may have.    </a:t>
            </a:r>
            <a:endParaRPr lang="en-US" sz="2000">
              <a:solidFill>
                <a:schemeClr val="bg1"/>
              </a:solidFill>
            </a:endParaRPr>
          </a:p>
        </p:txBody>
      </p:sp>
      <p:sp>
        <p:nvSpPr>
          <p:cNvPr id="32773" name="TextBox 6"/>
          <p:cNvSpPr txBox="1">
            <a:spLocks noChangeArrowheads="1"/>
          </p:cNvSpPr>
          <p:nvPr/>
        </p:nvSpPr>
        <p:spPr bwMode="auto">
          <a:xfrm>
            <a:off x="0" y="609600"/>
            <a:ext cx="868680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charset="0"/>
                <a:ea typeface="ＭＳ Ｐゴシック" charset="-128"/>
              </a:defRPr>
            </a:lvl1pPr>
            <a:lvl2pPr marL="742950" indent="-285750" eaLnBrk="0" hangingPunct="0">
              <a:defRPr>
                <a:solidFill>
                  <a:schemeClr val="tx1"/>
                </a:solidFill>
                <a:latin typeface="Calibri" charset="0"/>
                <a:ea typeface="ＭＳ Ｐゴシック" charset="-128"/>
              </a:defRPr>
            </a:lvl2pPr>
            <a:lvl3pPr marL="1143000" indent="-228600" eaLnBrk="0" hangingPunct="0">
              <a:defRPr>
                <a:solidFill>
                  <a:schemeClr val="tx1"/>
                </a:solidFill>
                <a:latin typeface="Calibri" charset="0"/>
                <a:ea typeface="ＭＳ Ｐゴシック" charset="-128"/>
              </a:defRPr>
            </a:lvl3pPr>
            <a:lvl4pPr marL="1600200" indent="-228600" eaLnBrk="0" hangingPunct="0">
              <a:defRPr>
                <a:solidFill>
                  <a:schemeClr val="tx1"/>
                </a:solidFill>
                <a:latin typeface="Calibri" charset="0"/>
                <a:ea typeface="ＭＳ Ｐゴシック" charset="-128"/>
              </a:defRPr>
            </a:lvl4pPr>
            <a:lvl5pPr marL="2057400" indent="-228600" eaLnBrk="0" hangingPunct="0">
              <a:defRPr>
                <a:solidFill>
                  <a:schemeClr val="tx1"/>
                </a:solidFill>
                <a:latin typeface="Calibri" charset="0"/>
                <a:ea typeface="ＭＳ Ｐゴシック" charset="-128"/>
              </a:defRPr>
            </a:lvl5pPr>
            <a:lvl6pPr marL="2514600" indent="-228600" eaLnBrk="0" fontAlgn="base" hangingPunct="0">
              <a:spcBef>
                <a:spcPct val="0"/>
              </a:spcBef>
              <a:spcAft>
                <a:spcPct val="0"/>
              </a:spcAft>
              <a:defRPr>
                <a:solidFill>
                  <a:schemeClr val="tx1"/>
                </a:solidFill>
                <a:latin typeface="Calibri" charset="0"/>
                <a:ea typeface="ＭＳ Ｐゴシック" charset="-128"/>
              </a:defRPr>
            </a:lvl6pPr>
            <a:lvl7pPr marL="2971800" indent="-228600" eaLnBrk="0" fontAlgn="base" hangingPunct="0">
              <a:spcBef>
                <a:spcPct val="0"/>
              </a:spcBef>
              <a:spcAft>
                <a:spcPct val="0"/>
              </a:spcAft>
              <a:defRPr>
                <a:solidFill>
                  <a:schemeClr val="tx1"/>
                </a:solidFill>
                <a:latin typeface="Calibri" charset="0"/>
                <a:ea typeface="ＭＳ Ｐゴシック" charset="-128"/>
              </a:defRPr>
            </a:lvl7pPr>
            <a:lvl8pPr marL="3429000" indent="-228600" eaLnBrk="0" fontAlgn="base" hangingPunct="0">
              <a:spcBef>
                <a:spcPct val="0"/>
              </a:spcBef>
              <a:spcAft>
                <a:spcPct val="0"/>
              </a:spcAft>
              <a:defRPr>
                <a:solidFill>
                  <a:schemeClr val="tx1"/>
                </a:solidFill>
                <a:latin typeface="Calibri" charset="0"/>
                <a:ea typeface="ＭＳ Ｐゴシック" charset="-128"/>
              </a:defRPr>
            </a:lvl8pPr>
            <a:lvl9pPr marL="3886200" indent="-228600" eaLnBrk="0" fontAlgn="base" hangingPunct="0">
              <a:spcBef>
                <a:spcPct val="0"/>
              </a:spcBef>
              <a:spcAft>
                <a:spcPct val="0"/>
              </a:spcAft>
              <a:defRPr>
                <a:solidFill>
                  <a:schemeClr val="tx1"/>
                </a:solidFill>
                <a:latin typeface="Calibri" charset="0"/>
                <a:ea typeface="ＭＳ Ｐゴシック" charset="-128"/>
              </a:defRPr>
            </a:lvl9pPr>
          </a:lstStyle>
          <a:p>
            <a:pPr eaLnBrk="1" hangingPunct="1"/>
            <a:r>
              <a:rPr lang="en-US" sz="2800" b="1">
                <a:solidFill>
                  <a:schemeClr val="bg1"/>
                </a:solidFill>
              </a:rPr>
              <a:t>Lesson Preparation (Slide 2 of 2)</a:t>
            </a:r>
            <a:endParaRPr lang="en-US" sz="2000">
              <a:solidFill>
                <a:schemeClr val="bg1"/>
              </a:solidFill>
            </a:endParaRPr>
          </a:p>
        </p:txBody>
      </p:sp>
      <p:sp>
        <p:nvSpPr>
          <p:cNvPr id="8" name="Overview Button">
            <a:hlinkClick r:id="rId3" action="ppaction://hlinksldjump"/>
          </p:cNvPr>
          <p:cNvSpPr txBox="1"/>
          <p:nvPr/>
        </p:nvSpPr>
        <p:spPr>
          <a:xfrm>
            <a:off x="5410200" y="5867400"/>
            <a:ext cx="1905000" cy="419100"/>
          </a:xfrm>
          <a:prstGeom prst="rect">
            <a:avLst/>
          </a:prstGeom>
          <a:solidFill>
            <a:srgbClr val="FFFF00"/>
          </a:solidFill>
          <a:ln>
            <a:solidFill>
              <a:schemeClr val="tx1"/>
            </a:solidFill>
          </a:ln>
        </p:spPr>
        <p:txBody>
          <a:bodyPr wrap="none" anchor="ctr">
            <a:normAutofit/>
          </a:bodyPr>
          <a:lstStyle/>
          <a:p>
            <a:pPr fontAlgn="auto">
              <a:spcAft>
                <a:spcPts val="0"/>
              </a:spcAft>
              <a:defRPr/>
            </a:pPr>
            <a:r>
              <a:rPr lang="en-US" b="1" dirty="0">
                <a:latin typeface="Perpetua" pitchFamily="18" charset="0"/>
                <a:ea typeface="+mj-ea"/>
                <a:cs typeface="+mj-cs"/>
              </a:rPr>
              <a:t>Back to Overview</a:t>
            </a:r>
          </a:p>
        </p:txBody>
      </p:sp>
      <p:sp>
        <p:nvSpPr>
          <p:cNvPr id="9" name="Next Slide Button">
            <a:hlinkClick r:id="rId4" action="ppaction://hlinksldjump"/>
          </p:cNvPr>
          <p:cNvSpPr txBox="1"/>
          <p:nvPr/>
        </p:nvSpPr>
        <p:spPr>
          <a:xfrm>
            <a:off x="4191000" y="5867400"/>
            <a:ext cx="1143000" cy="419100"/>
          </a:xfrm>
          <a:prstGeom prst="rect">
            <a:avLst/>
          </a:prstGeom>
          <a:solidFill>
            <a:srgbClr val="FFFF00"/>
          </a:solidFill>
          <a:ln>
            <a:solidFill>
              <a:schemeClr val="tx1"/>
            </a:solidFill>
          </a:ln>
        </p:spPr>
        <p:txBody>
          <a:bodyPr wrap="none" anchor="ctr">
            <a:normAutofit/>
          </a:bodyPr>
          <a:lstStyle/>
          <a:p>
            <a:pPr fontAlgn="auto">
              <a:spcAft>
                <a:spcPts val="0"/>
              </a:spcAft>
              <a:defRPr/>
            </a:pPr>
            <a:r>
              <a:rPr lang="en-US" b="1" dirty="0">
                <a:latin typeface="Perpetua" pitchFamily="18" charset="0"/>
                <a:ea typeface="+mj-ea"/>
                <a:cs typeface="+mj-cs"/>
              </a:rPr>
              <a:t>Next Slide</a:t>
            </a:r>
          </a:p>
        </p:txBody>
      </p:sp>
      <p:grpSp>
        <p:nvGrpSpPr>
          <p:cNvPr id="32776" name="Group 9"/>
          <p:cNvGrpSpPr>
            <a:grpSpLocks/>
          </p:cNvGrpSpPr>
          <p:nvPr/>
        </p:nvGrpSpPr>
        <p:grpSpPr bwMode="auto">
          <a:xfrm>
            <a:off x="609600" y="6413500"/>
            <a:ext cx="7402513" cy="387350"/>
            <a:chOff x="609600" y="6414018"/>
            <a:chExt cx="7401771" cy="386725"/>
          </a:xfrm>
        </p:grpSpPr>
        <p:pic>
          <p:nvPicPr>
            <p:cNvPr id="32777" name="Picture 10" descr="blue.png"/>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4343400" y="6419332"/>
              <a:ext cx="1828800" cy="3691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2778" name="Picture 11" descr="red.png"/>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rot="216847" flipV="1">
              <a:off x="6182571" y="6414018"/>
              <a:ext cx="1828800" cy="386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2779" name="Picture 12" descr="black.png"/>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609600" y="6435574"/>
              <a:ext cx="1828800" cy="3637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3794" name="Slide Numbe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Calibri" charset="0"/>
                <a:ea typeface="ＭＳ Ｐゴシック" charset="-128"/>
              </a:defRPr>
            </a:lvl1pPr>
            <a:lvl2pPr marL="742950" indent="-285750" eaLnBrk="0" hangingPunct="0">
              <a:defRPr>
                <a:solidFill>
                  <a:schemeClr val="tx1"/>
                </a:solidFill>
                <a:latin typeface="Calibri" charset="0"/>
                <a:ea typeface="ＭＳ Ｐゴシック" charset="-128"/>
              </a:defRPr>
            </a:lvl2pPr>
            <a:lvl3pPr marL="1143000" indent="-228600" eaLnBrk="0" hangingPunct="0">
              <a:defRPr>
                <a:solidFill>
                  <a:schemeClr val="tx1"/>
                </a:solidFill>
                <a:latin typeface="Calibri" charset="0"/>
                <a:ea typeface="ＭＳ Ｐゴシック" charset="-128"/>
              </a:defRPr>
            </a:lvl3pPr>
            <a:lvl4pPr marL="1600200" indent="-228600" eaLnBrk="0" hangingPunct="0">
              <a:defRPr>
                <a:solidFill>
                  <a:schemeClr val="tx1"/>
                </a:solidFill>
                <a:latin typeface="Calibri" charset="0"/>
                <a:ea typeface="ＭＳ Ｐゴシック" charset="-128"/>
              </a:defRPr>
            </a:lvl4pPr>
            <a:lvl5pPr marL="2057400" indent="-228600" eaLnBrk="0" hangingPunct="0">
              <a:defRPr>
                <a:solidFill>
                  <a:schemeClr val="tx1"/>
                </a:solidFill>
                <a:latin typeface="Calibri" charset="0"/>
                <a:ea typeface="ＭＳ Ｐゴシック" charset="-128"/>
              </a:defRPr>
            </a:lvl5pPr>
            <a:lvl6pPr marL="2514600" indent="-228600" eaLnBrk="0" fontAlgn="base" hangingPunct="0">
              <a:spcBef>
                <a:spcPct val="0"/>
              </a:spcBef>
              <a:spcAft>
                <a:spcPct val="0"/>
              </a:spcAft>
              <a:defRPr>
                <a:solidFill>
                  <a:schemeClr val="tx1"/>
                </a:solidFill>
                <a:latin typeface="Calibri" charset="0"/>
                <a:ea typeface="ＭＳ Ｐゴシック" charset="-128"/>
              </a:defRPr>
            </a:lvl6pPr>
            <a:lvl7pPr marL="2971800" indent="-228600" eaLnBrk="0" fontAlgn="base" hangingPunct="0">
              <a:spcBef>
                <a:spcPct val="0"/>
              </a:spcBef>
              <a:spcAft>
                <a:spcPct val="0"/>
              </a:spcAft>
              <a:defRPr>
                <a:solidFill>
                  <a:schemeClr val="tx1"/>
                </a:solidFill>
                <a:latin typeface="Calibri" charset="0"/>
                <a:ea typeface="ＭＳ Ｐゴシック" charset="-128"/>
              </a:defRPr>
            </a:lvl7pPr>
            <a:lvl8pPr marL="3429000" indent="-228600" eaLnBrk="0" fontAlgn="base" hangingPunct="0">
              <a:spcBef>
                <a:spcPct val="0"/>
              </a:spcBef>
              <a:spcAft>
                <a:spcPct val="0"/>
              </a:spcAft>
              <a:defRPr>
                <a:solidFill>
                  <a:schemeClr val="tx1"/>
                </a:solidFill>
                <a:latin typeface="Calibri" charset="0"/>
                <a:ea typeface="ＭＳ Ｐゴシック" charset="-128"/>
              </a:defRPr>
            </a:lvl8pPr>
            <a:lvl9pPr marL="3886200" indent="-228600" eaLnBrk="0" fontAlgn="base" hangingPunct="0">
              <a:spcBef>
                <a:spcPct val="0"/>
              </a:spcBef>
              <a:spcAft>
                <a:spcPct val="0"/>
              </a:spcAft>
              <a:defRPr>
                <a:solidFill>
                  <a:schemeClr val="tx1"/>
                </a:solidFill>
                <a:latin typeface="Calibri" charset="0"/>
                <a:ea typeface="ＭＳ Ｐゴシック" charset="-128"/>
              </a:defRPr>
            </a:lvl9pPr>
          </a:lstStyle>
          <a:p>
            <a:pPr eaLnBrk="1" hangingPunct="1"/>
            <a:fld id="{134D6043-89E2-4C0E-9F68-FC584506FAC4}" type="slidenum">
              <a:rPr lang="en-US" smtClean="0">
                <a:solidFill>
                  <a:schemeClr val="bg1"/>
                </a:solidFill>
              </a:rPr>
              <a:pPr eaLnBrk="1" hangingPunct="1"/>
              <a:t>27</a:t>
            </a:fld>
            <a:endParaRPr lang="en-US" smtClean="0">
              <a:solidFill>
                <a:schemeClr val="bg1"/>
              </a:solidFill>
            </a:endParaRPr>
          </a:p>
        </p:txBody>
      </p:sp>
      <p:sp>
        <p:nvSpPr>
          <p:cNvPr id="33795" name="Title TextBox"/>
          <p:cNvSpPr>
            <a:spLocks noGrp="1"/>
          </p:cNvSpPr>
          <p:nvPr>
            <p:ph type="title" idx="4294967295"/>
          </p:nvPr>
        </p:nvSpPr>
        <p:spPr>
          <a:xfrm>
            <a:off x="0" y="0"/>
            <a:ext cx="9144000" cy="533400"/>
          </a:xfrm>
        </p:spPr>
        <p:txBody>
          <a:bodyPr/>
          <a:lstStyle/>
          <a:p>
            <a:r>
              <a:rPr lang="en-US" sz="2400" smtClean="0">
                <a:solidFill>
                  <a:schemeClr val="bg1"/>
                </a:solidFill>
                <a:ea typeface="ＭＳ Ｐゴシック" charset="-128"/>
              </a:rPr>
              <a:t>1</a:t>
            </a:r>
            <a:r>
              <a:rPr lang="en-US" sz="2400" baseline="30000" smtClean="0">
                <a:solidFill>
                  <a:schemeClr val="bg1"/>
                </a:solidFill>
                <a:ea typeface="ＭＳ Ｐゴシック" charset="-128"/>
              </a:rPr>
              <a:t>st</a:t>
            </a:r>
            <a:r>
              <a:rPr lang="en-US" sz="2400" smtClean="0">
                <a:solidFill>
                  <a:schemeClr val="bg1"/>
                </a:solidFill>
                <a:ea typeface="ＭＳ Ｐゴシック" charset="-128"/>
              </a:rPr>
              <a:t> Time Users of 21</a:t>
            </a:r>
            <a:r>
              <a:rPr lang="en-US" sz="2400" baseline="30000" smtClean="0">
                <a:solidFill>
                  <a:schemeClr val="bg1"/>
                </a:solidFill>
                <a:ea typeface="ＭＳ Ｐゴシック" charset="-128"/>
              </a:rPr>
              <a:t>st</a:t>
            </a:r>
            <a:r>
              <a:rPr lang="en-US" sz="2400" smtClean="0">
                <a:solidFill>
                  <a:schemeClr val="bg1"/>
                </a:solidFill>
                <a:ea typeface="ＭＳ Ｐゴシック" charset="-128"/>
              </a:rPr>
              <a:t> Century Lessons</a:t>
            </a:r>
          </a:p>
        </p:txBody>
      </p:sp>
      <p:sp>
        <p:nvSpPr>
          <p:cNvPr id="33796" name="TextBox 5"/>
          <p:cNvSpPr txBox="1">
            <a:spLocks noChangeArrowheads="1"/>
          </p:cNvSpPr>
          <p:nvPr/>
        </p:nvSpPr>
        <p:spPr bwMode="auto">
          <a:xfrm>
            <a:off x="0" y="1143000"/>
            <a:ext cx="9144000" cy="4554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charset="0"/>
                <a:ea typeface="ＭＳ Ｐゴシック" charset="-128"/>
              </a:defRPr>
            </a:lvl1pPr>
            <a:lvl2pPr marL="742950" indent="-285750" eaLnBrk="0" hangingPunct="0">
              <a:defRPr>
                <a:solidFill>
                  <a:schemeClr val="tx1"/>
                </a:solidFill>
                <a:latin typeface="Calibri" charset="0"/>
                <a:ea typeface="ＭＳ Ｐゴシック" charset="-128"/>
              </a:defRPr>
            </a:lvl2pPr>
            <a:lvl3pPr marL="1143000" indent="-228600" eaLnBrk="0" hangingPunct="0">
              <a:defRPr>
                <a:solidFill>
                  <a:schemeClr val="tx1"/>
                </a:solidFill>
                <a:latin typeface="Calibri" charset="0"/>
                <a:ea typeface="ＭＳ Ｐゴシック" charset="-128"/>
              </a:defRPr>
            </a:lvl3pPr>
            <a:lvl4pPr marL="1600200" indent="-228600" eaLnBrk="0" hangingPunct="0">
              <a:defRPr>
                <a:solidFill>
                  <a:schemeClr val="tx1"/>
                </a:solidFill>
                <a:latin typeface="Calibri" charset="0"/>
                <a:ea typeface="ＭＳ Ｐゴシック" charset="-128"/>
              </a:defRPr>
            </a:lvl4pPr>
            <a:lvl5pPr marL="2057400" indent="-228600" eaLnBrk="0" hangingPunct="0">
              <a:defRPr>
                <a:solidFill>
                  <a:schemeClr val="tx1"/>
                </a:solidFill>
                <a:latin typeface="Calibri" charset="0"/>
                <a:ea typeface="ＭＳ Ｐゴシック" charset="-128"/>
              </a:defRPr>
            </a:lvl5pPr>
            <a:lvl6pPr marL="2514600" indent="-228600" eaLnBrk="0" fontAlgn="base" hangingPunct="0">
              <a:spcBef>
                <a:spcPct val="0"/>
              </a:spcBef>
              <a:spcAft>
                <a:spcPct val="0"/>
              </a:spcAft>
              <a:defRPr>
                <a:solidFill>
                  <a:schemeClr val="tx1"/>
                </a:solidFill>
                <a:latin typeface="Calibri" charset="0"/>
                <a:ea typeface="ＭＳ Ｐゴシック" charset="-128"/>
              </a:defRPr>
            </a:lvl6pPr>
            <a:lvl7pPr marL="2971800" indent="-228600" eaLnBrk="0" fontAlgn="base" hangingPunct="0">
              <a:spcBef>
                <a:spcPct val="0"/>
              </a:spcBef>
              <a:spcAft>
                <a:spcPct val="0"/>
              </a:spcAft>
              <a:defRPr>
                <a:solidFill>
                  <a:schemeClr val="tx1"/>
                </a:solidFill>
                <a:latin typeface="Calibri" charset="0"/>
                <a:ea typeface="ＭＳ Ｐゴシック" charset="-128"/>
              </a:defRPr>
            </a:lvl7pPr>
            <a:lvl8pPr marL="3429000" indent="-228600" eaLnBrk="0" fontAlgn="base" hangingPunct="0">
              <a:spcBef>
                <a:spcPct val="0"/>
              </a:spcBef>
              <a:spcAft>
                <a:spcPct val="0"/>
              </a:spcAft>
              <a:defRPr>
                <a:solidFill>
                  <a:schemeClr val="tx1"/>
                </a:solidFill>
                <a:latin typeface="Calibri" charset="0"/>
                <a:ea typeface="ＭＳ Ｐゴシック" charset="-128"/>
              </a:defRPr>
            </a:lvl8pPr>
            <a:lvl9pPr marL="3886200" indent="-228600" eaLnBrk="0" fontAlgn="base" hangingPunct="0">
              <a:spcBef>
                <a:spcPct val="0"/>
              </a:spcBef>
              <a:spcAft>
                <a:spcPct val="0"/>
              </a:spcAft>
              <a:defRPr>
                <a:solidFill>
                  <a:schemeClr val="tx1"/>
                </a:solidFill>
                <a:latin typeface="Calibri" charset="0"/>
                <a:ea typeface="ＭＳ Ｐゴシック" charset="-128"/>
              </a:defRPr>
            </a:lvl9pPr>
          </a:lstStyle>
          <a:p>
            <a:pPr eaLnBrk="1" hangingPunct="1"/>
            <a:r>
              <a:rPr lang="en-US">
                <a:solidFill>
                  <a:schemeClr val="bg1"/>
                </a:solidFill>
              </a:rPr>
              <a:t>There are several features which have been incorporated into our PowerPoint lessons to help make lessons run more smoothly as well as to give you access to additional resources during the lesson should you want them.  These features include:</a:t>
            </a:r>
          </a:p>
          <a:p>
            <a:pPr eaLnBrk="1" hangingPunct="1"/>
            <a:r>
              <a:rPr lang="en-US">
                <a:solidFill>
                  <a:schemeClr val="bg1"/>
                </a:solidFill>
              </a:rPr>
              <a:t> </a:t>
            </a:r>
          </a:p>
          <a:p>
            <a:pPr eaLnBrk="1" hangingPunct="1"/>
            <a:r>
              <a:rPr lang="en-US">
                <a:solidFill>
                  <a:schemeClr val="bg1"/>
                </a:solidFill>
              </a:rPr>
              <a:t> </a:t>
            </a:r>
          </a:p>
          <a:p>
            <a:pPr eaLnBrk="1" hangingPunct="1"/>
            <a:r>
              <a:rPr lang="en-US" i="1" u="sng">
                <a:solidFill>
                  <a:schemeClr val="bg1"/>
                </a:solidFill>
              </a:rPr>
              <a:t>Agenda Shortcuts</a:t>
            </a:r>
            <a:r>
              <a:rPr lang="en-US">
                <a:solidFill>
                  <a:schemeClr val="bg1"/>
                </a:solidFill>
              </a:rPr>
              <a:t> – On the agenda slide, click on any section title and you will advance to that section.  Click the agenda button on any slide to return to the agenda.</a:t>
            </a:r>
          </a:p>
          <a:p>
            <a:pPr eaLnBrk="1" hangingPunct="1"/>
            <a:r>
              <a:rPr lang="en-US">
                <a:solidFill>
                  <a:schemeClr val="bg1"/>
                </a:solidFill>
              </a:rPr>
              <a:t> </a:t>
            </a:r>
          </a:p>
          <a:p>
            <a:pPr eaLnBrk="1" hangingPunct="1"/>
            <a:r>
              <a:rPr lang="en-US" i="1" u="sng">
                <a:solidFill>
                  <a:schemeClr val="bg1"/>
                </a:solidFill>
              </a:rPr>
              <a:t>Action Buttons</a:t>
            </a:r>
            <a:r>
              <a:rPr lang="en-US">
                <a:solidFill>
                  <a:schemeClr val="bg1"/>
                </a:solidFill>
              </a:rPr>
              <a:t> – On certain slides words will appear on the chalk or erasers at the bottom of the chalkboard.  These action buttons give you access to optional resources while you teach.  The most common action buttons are:</a:t>
            </a:r>
          </a:p>
          <a:p>
            <a:pPr eaLnBrk="1" hangingPunct="1"/>
            <a:r>
              <a:rPr lang="en-US">
                <a:solidFill>
                  <a:schemeClr val="bg1"/>
                </a:solidFill>
              </a:rPr>
              <a:t>	Scaffolding – gives on-screen hints or help for that slide</a:t>
            </a:r>
          </a:p>
          <a:p>
            <a:pPr eaLnBrk="1" hangingPunct="1"/>
            <a:r>
              <a:rPr lang="en-US">
                <a:solidFill>
                  <a:schemeClr val="bg1"/>
                </a:solidFill>
              </a:rPr>
              <a:t>	Answers – reveals answers to questions on that slide</a:t>
            </a:r>
          </a:p>
          <a:p>
            <a:pPr eaLnBrk="1" hangingPunct="1"/>
            <a:r>
              <a:rPr lang="en-US">
                <a:solidFill>
                  <a:schemeClr val="bg1"/>
                </a:solidFill>
              </a:rPr>
              <a:t>	Challenge – brings up a challenge questions for students</a:t>
            </a:r>
          </a:p>
          <a:p>
            <a:pPr eaLnBrk="1" hangingPunct="1"/>
            <a:r>
              <a:rPr lang="en-US">
                <a:solidFill>
                  <a:schemeClr val="bg1"/>
                </a:solidFill>
              </a:rPr>
              <a:t>	Agenda – will return you to the agenda at the beginning of the lesson</a:t>
            </a:r>
          </a:p>
          <a:p>
            <a:pPr eaLnBrk="1" hangingPunct="1"/>
            <a:endParaRPr lang="en-US" sz="2000">
              <a:solidFill>
                <a:schemeClr val="bg1"/>
              </a:solidFill>
            </a:endParaRPr>
          </a:p>
        </p:txBody>
      </p:sp>
      <p:sp>
        <p:nvSpPr>
          <p:cNvPr id="33797" name="TextBox 6"/>
          <p:cNvSpPr txBox="1">
            <a:spLocks noChangeArrowheads="1"/>
          </p:cNvSpPr>
          <p:nvPr/>
        </p:nvSpPr>
        <p:spPr bwMode="auto">
          <a:xfrm>
            <a:off x="0" y="609600"/>
            <a:ext cx="868680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charset="0"/>
                <a:ea typeface="ＭＳ Ｐゴシック" charset="-128"/>
              </a:defRPr>
            </a:lvl1pPr>
            <a:lvl2pPr marL="742950" indent="-285750" eaLnBrk="0" hangingPunct="0">
              <a:defRPr>
                <a:solidFill>
                  <a:schemeClr val="tx1"/>
                </a:solidFill>
                <a:latin typeface="Calibri" charset="0"/>
                <a:ea typeface="ＭＳ Ｐゴシック" charset="-128"/>
              </a:defRPr>
            </a:lvl2pPr>
            <a:lvl3pPr marL="1143000" indent="-228600" eaLnBrk="0" hangingPunct="0">
              <a:defRPr>
                <a:solidFill>
                  <a:schemeClr val="tx1"/>
                </a:solidFill>
                <a:latin typeface="Calibri" charset="0"/>
                <a:ea typeface="ＭＳ Ｐゴシック" charset="-128"/>
              </a:defRPr>
            </a:lvl3pPr>
            <a:lvl4pPr marL="1600200" indent="-228600" eaLnBrk="0" hangingPunct="0">
              <a:defRPr>
                <a:solidFill>
                  <a:schemeClr val="tx1"/>
                </a:solidFill>
                <a:latin typeface="Calibri" charset="0"/>
                <a:ea typeface="ＭＳ Ｐゴシック" charset="-128"/>
              </a:defRPr>
            </a:lvl4pPr>
            <a:lvl5pPr marL="2057400" indent="-228600" eaLnBrk="0" hangingPunct="0">
              <a:defRPr>
                <a:solidFill>
                  <a:schemeClr val="tx1"/>
                </a:solidFill>
                <a:latin typeface="Calibri" charset="0"/>
                <a:ea typeface="ＭＳ Ｐゴシック" charset="-128"/>
              </a:defRPr>
            </a:lvl5pPr>
            <a:lvl6pPr marL="2514600" indent="-228600" eaLnBrk="0" fontAlgn="base" hangingPunct="0">
              <a:spcBef>
                <a:spcPct val="0"/>
              </a:spcBef>
              <a:spcAft>
                <a:spcPct val="0"/>
              </a:spcAft>
              <a:defRPr>
                <a:solidFill>
                  <a:schemeClr val="tx1"/>
                </a:solidFill>
                <a:latin typeface="Calibri" charset="0"/>
                <a:ea typeface="ＭＳ Ｐゴシック" charset="-128"/>
              </a:defRPr>
            </a:lvl6pPr>
            <a:lvl7pPr marL="2971800" indent="-228600" eaLnBrk="0" fontAlgn="base" hangingPunct="0">
              <a:spcBef>
                <a:spcPct val="0"/>
              </a:spcBef>
              <a:spcAft>
                <a:spcPct val="0"/>
              </a:spcAft>
              <a:defRPr>
                <a:solidFill>
                  <a:schemeClr val="tx1"/>
                </a:solidFill>
                <a:latin typeface="Calibri" charset="0"/>
                <a:ea typeface="ＭＳ Ｐゴシック" charset="-128"/>
              </a:defRPr>
            </a:lvl7pPr>
            <a:lvl8pPr marL="3429000" indent="-228600" eaLnBrk="0" fontAlgn="base" hangingPunct="0">
              <a:spcBef>
                <a:spcPct val="0"/>
              </a:spcBef>
              <a:spcAft>
                <a:spcPct val="0"/>
              </a:spcAft>
              <a:defRPr>
                <a:solidFill>
                  <a:schemeClr val="tx1"/>
                </a:solidFill>
                <a:latin typeface="Calibri" charset="0"/>
                <a:ea typeface="ＭＳ Ｐゴシック" charset="-128"/>
              </a:defRPr>
            </a:lvl8pPr>
            <a:lvl9pPr marL="3886200" indent="-228600" eaLnBrk="0" fontAlgn="base" hangingPunct="0">
              <a:spcBef>
                <a:spcPct val="0"/>
              </a:spcBef>
              <a:spcAft>
                <a:spcPct val="0"/>
              </a:spcAft>
              <a:defRPr>
                <a:solidFill>
                  <a:schemeClr val="tx1"/>
                </a:solidFill>
                <a:latin typeface="Calibri" charset="0"/>
                <a:ea typeface="ＭＳ Ｐゴシック" charset="-128"/>
              </a:defRPr>
            </a:lvl9pPr>
          </a:lstStyle>
          <a:p>
            <a:pPr eaLnBrk="1" hangingPunct="1"/>
            <a:r>
              <a:rPr lang="en-US" sz="2800" b="1">
                <a:solidFill>
                  <a:schemeClr val="bg1"/>
                </a:solidFill>
              </a:rPr>
              <a:t>Features built into each PowerPoint lesson</a:t>
            </a:r>
            <a:endParaRPr lang="en-US" sz="2800">
              <a:solidFill>
                <a:schemeClr val="bg1"/>
              </a:solidFill>
            </a:endParaRPr>
          </a:p>
        </p:txBody>
      </p:sp>
      <p:sp>
        <p:nvSpPr>
          <p:cNvPr id="8" name="Overview Button">
            <a:hlinkClick r:id="rId3" action="ppaction://hlinksldjump"/>
          </p:cNvPr>
          <p:cNvSpPr txBox="1"/>
          <p:nvPr/>
        </p:nvSpPr>
        <p:spPr>
          <a:xfrm>
            <a:off x="5486400" y="5905500"/>
            <a:ext cx="1905000" cy="419100"/>
          </a:xfrm>
          <a:prstGeom prst="rect">
            <a:avLst/>
          </a:prstGeom>
          <a:solidFill>
            <a:srgbClr val="FFFF00"/>
          </a:solidFill>
          <a:ln>
            <a:solidFill>
              <a:schemeClr val="tx1"/>
            </a:solidFill>
          </a:ln>
        </p:spPr>
        <p:txBody>
          <a:bodyPr wrap="none" anchor="ctr">
            <a:normAutofit/>
          </a:bodyPr>
          <a:lstStyle/>
          <a:p>
            <a:pPr fontAlgn="auto">
              <a:spcAft>
                <a:spcPts val="0"/>
              </a:spcAft>
              <a:defRPr/>
            </a:pPr>
            <a:r>
              <a:rPr lang="en-US" b="1" dirty="0">
                <a:latin typeface="Perpetua" pitchFamily="18" charset="0"/>
                <a:ea typeface="+mj-ea"/>
                <a:cs typeface="+mj-cs"/>
              </a:rPr>
              <a:t>Back to Overview</a:t>
            </a:r>
          </a:p>
        </p:txBody>
      </p:sp>
      <p:sp>
        <p:nvSpPr>
          <p:cNvPr id="9" name="Next Slide Button">
            <a:hlinkClick r:id="rId4" action="ppaction://hlinksldjump"/>
          </p:cNvPr>
          <p:cNvSpPr txBox="1"/>
          <p:nvPr/>
        </p:nvSpPr>
        <p:spPr>
          <a:xfrm>
            <a:off x="4267200" y="5905500"/>
            <a:ext cx="1143000" cy="419100"/>
          </a:xfrm>
          <a:prstGeom prst="rect">
            <a:avLst/>
          </a:prstGeom>
          <a:solidFill>
            <a:srgbClr val="FFFF00"/>
          </a:solidFill>
          <a:ln>
            <a:solidFill>
              <a:schemeClr val="tx1"/>
            </a:solidFill>
          </a:ln>
        </p:spPr>
        <p:txBody>
          <a:bodyPr wrap="none" anchor="ctr">
            <a:normAutofit/>
          </a:bodyPr>
          <a:lstStyle/>
          <a:p>
            <a:pPr fontAlgn="auto">
              <a:spcAft>
                <a:spcPts val="0"/>
              </a:spcAft>
              <a:defRPr/>
            </a:pPr>
            <a:r>
              <a:rPr lang="en-US" b="1" dirty="0">
                <a:latin typeface="Perpetua" pitchFamily="18" charset="0"/>
                <a:ea typeface="+mj-ea"/>
                <a:cs typeface="+mj-cs"/>
              </a:rPr>
              <a:t>Next Slide</a:t>
            </a:r>
          </a:p>
        </p:txBody>
      </p:sp>
      <p:grpSp>
        <p:nvGrpSpPr>
          <p:cNvPr id="33800" name="Group 9"/>
          <p:cNvGrpSpPr>
            <a:grpSpLocks/>
          </p:cNvGrpSpPr>
          <p:nvPr/>
        </p:nvGrpSpPr>
        <p:grpSpPr bwMode="auto">
          <a:xfrm>
            <a:off x="609600" y="6413500"/>
            <a:ext cx="7402513" cy="387350"/>
            <a:chOff x="609600" y="6414018"/>
            <a:chExt cx="7401771" cy="386725"/>
          </a:xfrm>
        </p:grpSpPr>
        <p:pic>
          <p:nvPicPr>
            <p:cNvPr id="33801" name="Picture 10" descr="blue.png"/>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4343400" y="6419332"/>
              <a:ext cx="1828800" cy="3691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3802" name="Picture 11" descr="red.png"/>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rot="216847" flipV="1">
              <a:off x="6182571" y="6414018"/>
              <a:ext cx="1828800" cy="386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3803" name="Picture 12" descr="black.png"/>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609600" y="6435574"/>
              <a:ext cx="1828800" cy="3637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1"/>
          <p:cNvSpPr>
            <a:spLocks noChangeArrowheads="1"/>
          </p:cNvSpPr>
          <p:nvPr/>
        </p:nvSpPr>
        <p:spPr bwMode="auto">
          <a:xfrm>
            <a:off x="0" y="1563688"/>
            <a:ext cx="9144000" cy="544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2000" b="1">
                <a:solidFill>
                  <a:srgbClr val="FFFFFF"/>
                </a:solidFill>
              </a:rPr>
              <a:t>The goal of 21</a:t>
            </a:r>
            <a:r>
              <a:rPr lang="en-US" sz="2000" b="1" baseline="30000">
                <a:solidFill>
                  <a:srgbClr val="FFFFFF"/>
                </a:solidFill>
              </a:rPr>
              <a:t>st</a:t>
            </a:r>
            <a:r>
              <a:rPr lang="en-US" sz="2000" b="1">
                <a:solidFill>
                  <a:srgbClr val="FFFFFF"/>
                </a:solidFill>
              </a:rPr>
              <a:t> Century Lessons is simple: We want to assist teachers, particularly in urban and turnaround schools, by bringing together teams of exemplary educators to develop units of high-quality, model lessons. </a:t>
            </a:r>
            <a:r>
              <a:rPr lang="en-US" sz="2000">
                <a:solidFill>
                  <a:srgbClr val="FFFFFF"/>
                </a:solidFill>
              </a:rPr>
              <a:t> </a:t>
            </a:r>
            <a:r>
              <a:rPr lang="en-US" sz="2000" b="1">
                <a:solidFill>
                  <a:srgbClr val="FFFFFF"/>
                </a:solidFill>
              </a:rPr>
              <a:t>These lessons are intended to:</a:t>
            </a:r>
            <a:endParaRPr lang="en-US" sz="2000">
              <a:solidFill>
                <a:srgbClr val="FFFFFF"/>
              </a:solidFill>
            </a:endParaRPr>
          </a:p>
          <a:p>
            <a:r>
              <a:rPr lang="en-US" sz="1200">
                <a:solidFill>
                  <a:srgbClr val="FFFFFF"/>
                </a:solidFill>
              </a:rPr>
              <a:t> </a:t>
            </a:r>
          </a:p>
          <a:p>
            <a:pPr>
              <a:buFont typeface="Arial" charset="0"/>
              <a:buChar char="•"/>
            </a:pPr>
            <a:r>
              <a:rPr lang="en-US">
                <a:solidFill>
                  <a:srgbClr val="FFFFFF"/>
                </a:solidFill>
              </a:rPr>
              <a:t>Support an increase in student achievement; </a:t>
            </a:r>
          </a:p>
          <a:p>
            <a:pPr>
              <a:buFont typeface="Arial" charset="0"/>
              <a:buChar char="•"/>
            </a:pPr>
            <a:r>
              <a:rPr lang="en-US">
                <a:solidFill>
                  <a:srgbClr val="FFFFFF"/>
                </a:solidFill>
              </a:rPr>
              <a:t>Engage teachers and students; </a:t>
            </a:r>
          </a:p>
          <a:p>
            <a:pPr>
              <a:buFont typeface="Arial" charset="0"/>
              <a:buChar char="•"/>
            </a:pPr>
            <a:r>
              <a:rPr lang="en-US">
                <a:solidFill>
                  <a:srgbClr val="FFFFFF"/>
                </a:solidFill>
              </a:rPr>
              <a:t>Align to the National Common Core Standards and the Massachusetts curriculum 	frameworks;</a:t>
            </a:r>
          </a:p>
          <a:p>
            <a:pPr>
              <a:buFont typeface="Arial" charset="0"/>
              <a:buChar char="•"/>
            </a:pPr>
            <a:r>
              <a:rPr lang="en-US">
                <a:solidFill>
                  <a:srgbClr val="FFFFFF"/>
                </a:solidFill>
              </a:rPr>
              <a:t>Embed best teaching practices, such as differentiated instruction; </a:t>
            </a:r>
          </a:p>
          <a:p>
            <a:pPr>
              <a:buFont typeface="Arial" charset="0"/>
              <a:buChar char="•"/>
            </a:pPr>
            <a:r>
              <a:rPr lang="en-US">
                <a:solidFill>
                  <a:srgbClr val="FFFFFF"/>
                </a:solidFill>
              </a:rPr>
              <a:t>Incorporate high-quality multi-media and design (e.g., PowerPoint); </a:t>
            </a:r>
          </a:p>
          <a:p>
            <a:pPr>
              <a:buFont typeface="Arial" charset="0"/>
              <a:buChar char="•"/>
            </a:pPr>
            <a:r>
              <a:rPr lang="en-US">
                <a:solidFill>
                  <a:srgbClr val="FFFFFF"/>
                </a:solidFill>
              </a:rPr>
              <a:t>Be delivered by exemplary teachers for videotaping to be used for professional </a:t>
            </a:r>
          </a:p>
          <a:p>
            <a:r>
              <a:rPr lang="en-US">
                <a:solidFill>
                  <a:srgbClr val="FFFFFF"/>
                </a:solidFill>
              </a:rPr>
              <a:t>	development and other teacher training activities; </a:t>
            </a:r>
          </a:p>
          <a:p>
            <a:pPr>
              <a:buFont typeface="Arial" charset="0"/>
              <a:buChar char="•"/>
            </a:pPr>
            <a:r>
              <a:rPr lang="en-US">
                <a:solidFill>
                  <a:srgbClr val="FFFFFF"/>
                </a:solidFill>
              </a:rPr>
              <a:t>Be available, along with videos and supporting materials, to teachers free of charge via the 	Internet. </a:t>
            </a:r>
          </a:p>
          <a:p>
            <a:pPr>
              <a:buFont typeface="Arial" charset="0"/>
              <a:buChar char="•"/>
            </a:pPr>
            <a:r>
              <a:rPr lang="en-US">
                <a:solidFill>
                  <a:srgbClr val="FFFFFF"/>
                </a:solidFill>
              </a:rPr>
              <a:t>Serve as the basis of high-quality, teacher-led professional development, including mentoring between experienced and novice teachers.</a:t>
            </a:r>
          </a:p>
          <a:p>
            <a:r>
              <a:rPr lang="en-US">
                <a:solidFill>
                  <a:srgbClr val="000000"/>
                </a:solidFill>
              </a:rPr>
              <a:t/>
            </a:r>
            <a:br>
              <a:rPr lang="en-US">
                <a:solidFill>
                  <a:srgbClr val="000000"/>
                </a:solidFill>
              </a:rPr>
            </a:br>
            <a:r>
              <a:rPr lang="en-US">
                <a:solidFill>
                  <a:srgbClr val="000000"/>
                </a:solidFill>
              </a:rPr>
              <a:t/>
            </a:r>
            <a:br>
              <a:rPr lang="en-US">
                <a:solidFill>
                  <a:srgbClr val="000000"/>
                </a:solidFill>
              </a:rPr>
            </a:br>
            <a:r>
              <a:rPr lang="en-US">
                <a:solidFill>
                  <a:srgbClr val="000000"/>
                </a:solidFill>
              </a:rPr>
              <a:t> </a:t>
            </a:r>
          </a:p>
        </p:txBody>
      </p:sp>
      <p:pic>
        <p:nvPicPr>
          <p:cNvPr id="34819" name="Picture 2"/>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1371600" cy="1576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4820" name="Picture 3"/>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7902575" y="0"/>
            <a:ext cx="1241425" cy="1543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4821" name="TextBox 4"/>
          <p:cNvSpPr txBox="1">
            <a:spLocks noChangeArrowheads="1"/>
          </p:cNvSpPr>
          <p:nvPr/>
        </p:nvSpPr>
        <p:spPr bwMode="auto">
          <a:xfrm>
            <a:off x="2247900" y="152400"/>
            <a:ext cx="4419600"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charset="0"/>
                <a:ea typeface="ＭＳ Ｐゴシック" charset="-128"/>
              </a:defRPr>
            </a:lvl1pPr>
            <a:lvl2pPr marL="742950" indent="-285750" eaLnBrk="0" hangingPunct="0">
              <a:defRPr>
                <a:solidFill>
                  <a:schemeClr val="tx1"/>
                </a:solidFill>
                <a:latin typeface="Calibri" charset="0"/>
                <a:ea typeface="ＭＳ Ｐゴシック" charset="-128"/>
              </a:defRPr>
            </a:lvl2pPr>
            <a:lvl3pPr marL="1143000" indent="-228600" eaLnBrk="0" hangingPunct="0">
              <a:defRPr>
                <a:solidFill>
                  <a:schemeClr val="tx1"/>
                </a:solidFill>
                <a:latin typeface="Calibri" charset="0"/>
                <a:ea typeface="ＭＳ Ｐゴシック" charset="-128"/>
              </a:defRPr>
            </a:lvl3pPr>
            <a:lvl4pPr marL="1600200" indent="-228600" eaLnBrk="0" hangingPunct="0">
              <a:defRPr>
                <a:solidFill>
                  <a:schemeClr val="tx1"/>
                </a:solidFill>
                <a:latin typeface="Calibri" charset="0"/>
                <a:ea typeface="ＭＳ Ｐゴシック" charset="-128"/>
              </a:defRPr>
            </a:lvl4pPr>
            <a:lvl5pPr marL="2057400" indent="-228600" eaLnBrk="0" hangingPunct="0">
              <a:defRPr>
                <a:solidFill>
                  <a:schemeClr val="tx1"/>
                </a:solidFill>
                <a:latin typeface="Calibri" charset="0"/>
                <a:ea typeface="ＭＳ Ｐゴシック" charset="-128"/>
              </a:defRPr>
            </a:lvl5pPr>
            <a:lvl6pPr marL="2514600" indent="-228600" eaLnBrk="0" fontAlgn="base" hangingPunct="0">
              <a:spcBef>
                <a:spcPct val="0"/>
              </a:spcBef>
              <a:spcAft>
                <a:spcPct val="0"/>
              </a:spcAft>
              <a:defRPr>
                <a:solidFill>
                  <a:schemeClr val="tx1"/>
                </a:solidFill>
                <a:latin typeface="Calibri" charset="0"/>
                <a:ea typeface="ＭＳ Ｐゴシック" charset="-128"/>
              </a:defRPr>
            </a:lvl6pPr>
            <a:lvl7pPr marL="2971800" indent="-228600" eaLnBrk="0" fontAlgn="base" hangingPunct="0">
              <a:spcBef>
                <a:spcPct val="0"/>
              </a:spcBef>
              <a:spcAft>
                <a:spcPct val="0"/>
              </a:spcAft>
              <a:defRPr>
                <a:solidFill>
                  <a:schemeClr val="tx1"/>
                </a:solidFill>
                <a:latin typeface="Calibri" charset="0"/>
                <a:ea typeface="ＭＳ Ｐゴシック" charset="-128"/>
              </a:defRPr>
            </a:lvl7pPr>
            <a:lvl8pPr marL="3429000" indent="-228600" eaLnBrk="0" fontAlgn="base" hangingPunct="0">
              <a:spcBef>
                <a:spcPct val="0"/>
              </a:spcBef>
              <a:spcAft>
                <a:spcPct val="0"/>
              </a:spcAft>
              <a:defRPr>
                <a:solidFill>
                  <a:schemeClr val="tx1"/>
                </a:solidFill>
                <a:latin typeface="Calibri" charset="0"/>
                <a:ea typeface="ＭＳ Ｐゴシック" charset="-128"/>
              </a:defRPr>
            </a:lvl8pPr>
            <a:lvl9pPr marL="3886200" indent="-228600" eaLnBrk="0" fontAlgn="base" hangingPunct="0">
              <a:spcBef>
                <a:spcPct val="0"/>
              </a:spcBef>
              <a:spcAft>
                <a:spcPct val="0"/>
              </a:spcAft>
              <a:defRPr>
                <a:solidFill>
                  <a:schemeClr val="tx1"/>
                </a:solidFill>
                <a:latin typeface="Calibri" charset="0"/>
                <a:ea typeface="ＭＳ Ｐゴシック" charset="-128"/>
              </a:defRPr>
            </a:lvl9pPr>
          </a:lstStyle>
          <a:p>
            <a:pPr algn="ctr" eaLnBrk="1" hangingPunct="1"/>
            <a:r>
              <a:rPr lang="en-US" sz="4000" i="1">
                <a:solidFill>
                  <a:srgbClr val="FFFFFF"/>
                </a:solidFill>
              </a:rPr>
              <a:t>21</a:t>
            </a:r>
            <a:r>
              <a:rPr lang="en-US" sz="4000" i="1" baseline="30000">
                <a:solidFill>
                  <a:srgbClr val="FFFFFF"/>
                </a:solidFill>
              </a:rPr>
              <a:t>st</a:t>
            </a:r>
            <a:r>
              <a:rPr lang="en-US" sz="4000" i="1">
                <a:solidFill>
                  <a:srgbClr val="FFFFFF"/>
                </a:solidFill>
              </a:rPr>
              <a:t> Century Lessons</a:t>
            </a:r>
          </a:p>
        </p:txBody>
      </p:sp>
      <p:sp>
        <p:nvSpPr>
          <p:cNvPr id="34822" name="TextBox 5"/>
          <p:cNvSpPr txBox="1">
            <a:spLocks noChangeArrowheads="1"/>
          </p:cNvSpPr>
          <p:nvPr/>
        </p:nvSpPr>
        <p:spPr bwMode="auto">
          <a:xfrm>
            <a:off x="3208338" y="889000"/>
            <a:ext cx="2500312"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charset="0"/>
                <a:ea typeface="ＭＳ Ｐゴシック" charset="-128"/>
              </a:defRPr>
            </a:lvl1pPr>
            <a:lvl2pPr marL="742950" indent="-285750" eaLnBrk="0" hangingPunct="0">
              <a:defRPr>
                <a:solidFill>
                  <a:schemeClr val="tx1"/>
                </a:solidFill>
                <a:latin typeface="Calibri" charset="0"/>
                <a:ea typeface="ＭＳ Ｐゴシック" charset="-128"/>
              </a:defRPr>
            </a:lvl2pPr>
            <a:lvl3pPr marL="1143000" indent="-228600" eaLnBrk="0" hangingPunct="0">
              <a:defRPr>
                <a:solidFill>
                  <a:schemeClr val="tx1"/>
                </a:solidFill>
                <a:latin typeface="Calibri" charset="0"/>
                <a:ea typeface="ＭＳ Ｐゴシック" charset="-128"/>
              </a:defRPr>
            </a:lvl3pPr>
            <a:lvl4pPr marL="1600200" indent="-228600" eaLnBrk="0" hangingPunct="0">
              <a:defRPr>
                <a:solidFill>
                  <a:schemeClr val="tx1"/>
                </a:solidFill>
                <a:latin typeface="Calibri" charset="0"/>
                <a:ea typeface="ＭＳ Ｐゴシック" charset="-128"/>
              </a:defRPr>
            </a:lvl4pPr>
            <a:lvl5pPr marL="2057400" indent="-228600" eaLnBrk="0" hangingPunct="0">
              <a:defRPr>
                <a:solidFill>
                  <a:schemeClr val="tx1"/>
                </a:solidFill>
                <a:latin typeface="Calibri" charset="0"/>
                <a:ea typeface="ＭＳ Ｐゴシック" charset="-128"/>
              </a:defRPr>
            </a:lvl5pPr>
            <a:lvl6pPr marL="2514600" indent="-228600" eaLnBrk="0" fontAlgn="base" hangingPunct="0">
              <a:spcBef>
                <a:spcPct val="0"/>
              </a:spcBef>
              <a:spcAft>
                <a:spcPct val="0"/>
              </a:spcAft>
              <a:defRPr>
                <a:solidFill>
                  <a:schemeClr val="tx1"/>
                </a:solidFill>
                <a:latin typeface="Calibri" charset="0"/>
                <a:ea typeface="ＭＳ Ｐゴシック" charset="-128"/>
              </a:defRPr>
            </a:lvl6pPr>
            <a:lvl7pPr marL="2971800" indent="-228600" eaLnBrk="0" fontAlgn="base" hangingPunct="0">
              <a:spcBef>
                <a:spcPct val="0"/>
              </a:spcBef>
              <a:spcAft>
                <a:spcPct val="0"/>
              </a:spcAft>
              <a:defRPr>
                <a:solidFill>
                  <a:schemeClr val="tx1"/>
                </a:solidFill>
                <a:latin typeface="Calibri" charset="0"/>
                <a:ea typeface="ＭＳ Ｐゴシック" charset="-128"/>
              </a:defRPr>
            </a:lvl7pPr>
            <a:lvl8pPr marL="3429000" indent="-228600" eaLnBrk="0" fontAlgn="base" hangingPunct="0">
              <a:spcBef>
                <a:spcPct val="0"/>
              </a:spcBef>
              <a:spcAft>
                <a:spcPct val="0"/>
              </a:spcAft>
              <a:defRPr>
                <a:solidFill>
                  <a:schemeClr val="tx1"/>
                </a:solidFill>
                <a:latin typeface="Calibri" charset="0"/>
                <a:ea typeface="ＭＳ Ｐゴシック" charset="-128"/>
              </a:defRPr>
            </a:lvl8pPr>
            <a:lvl9pPr marL="3886200" indent="-228600" eaLnBrk="0" fontAlgn="base" hangingPunct="0">
              <a:spcBef>
                <a:spcPct val="0"/>
              </a:spcBef>
              <a:spcAft>
                <a:spcPct val="0"/>
              </a:spcAft>
              <a:defRPr>
                <a:solidFill>
                  <a:schemeClr val="tx1"/>
                </a:solidFill>
                <a:latin typeface="Calibri" charset="0"/>
                <a:ea typeface="ＭＳ Ｐゴシック" charset="-128"/>
              </a:defRPr>
            </a:lvl9pPr>
          </a:lstStyle>
          <a:p>
            <a:pPr algn="ctr" eaLnBrk="1" hangingPunct="1"/>
            <a:r>
              <a:rPr lang="en-US" sz="3600" i="1">
                <a:solidFill>
                  <a:srgbClr val="FFFFFF"/>
                </a:solidFill>
              </a:rPr>
              <a:t>The goal…</a:t>
            </a:r>
          </a:p>
        </p:txBody>
      </p:sp>
      <p:pic>
        <p:nvPicPr>
          <p:cNvPr id="34823" name="Picture 8" descr="http://www.tbf.org/uploadedImages/Sub_Site/web_specials/The_Boston_Opportunity_Agenda/Boston-Public-Schools-logo.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934200" y="0"/>
            <a:ext cx="990600" cy="703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4824" name="Picture 10" descr="http://www.ilr.cornell.edu/creditInternships/internships/images/AFT_logo_1.pn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077200" y="5849938"/>
            <a:ext cx="1066800" cy="1008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4825" name="Slide Number Placeholder 8"/>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Calibri" charset="0"/>
                <a:ea typeface="ＭＳ Ｐゴシック" charset="-128"/>
              </a:defRPr>
            </a:lvl1pPr>
            <a:lvl2pPr marL="742950" indent="-285750" eaLnBrk="0" hangingPunct="0">
              <a:defRPr>
                <a:solidFill>
                  <a:schemeClr val="tx1"/>
                </a:solidFill>
                <a:latin typeface="Calibri" charset="0"/>
                <a:ea typeface="ＭＳ Ｐゴシック" charset="-128"/>
              </a:defRPr>
            </a:lvl2pPr>
            <a:lvl3pPr marL="1143000" indent="-228600" eaLnBrk="0" hangingPunct="0">
              <a:defRPr>
                <a:solidFill>
                  <a:schemeClr val="tx1"/>
                </a:solidFill>
                <a:latin typeface="Calibri" charset="0"/>
                <a:ea typeface="ＭＳ Ｐゴシック" charset="-128"/>
              </a:defRPr>
            </a:lvl3pPr>
            <a:lvl4pPr marL="1600200" indent="-228600" eaLnBrk="0" hangingPunct="0">
              <a:defRPr>
                <a:solidFill>
                  <a:schemeClr val="tx1"/>
                </a:solidFill>
                <a:latin typeface="Calibri" charset="0"/>
                <a:ea typeface="ＭＳ Ｐゴシック" charset="-128"/>
              </a:defRPr>
            </a:lvl4pPr>
            <a:lvl5pPr marL="2057400" indent="-228600" eaLnBrk="0" hangingPunct="0">
              <a:defRPr>
                <a:solidFill>
                  <a:schemeClr val="tx1"/>
                </a:solidFill>
                <a:latin typeface="Calibri" charset="0"/>
                <a:ea typeface="ＭＳ Ｐゴシック" charset="-128"/>
              </a:defRPr>
            </a:lvl5pPr>
            <a:lvl6pPr marL="2514600" indent="-228600" eaLnBrk="0" fontAlgn="base" hangingPunct="0">
              <a:spcBef>
                <a:spcPct val="0"/>
              </a:spcBef>
              <a:spcAft>
                <a:spcPct val="0"/>
              </a:spcAft>
              <a:defRPr>
                <a:solidFill>
                  <a:schemeClr val="tx1"/>
                </a:solidFill>
                <a:latin typeface="Calibri" charset="0"/>
                <a:ea typeface="ＭＳ Ｐゴシック" charset="-128"/>
              </a:defRPr>
            </a:lvl6pPr>
            <a:lvl7pPr marL="2971800" indent="-228600" eaLnBrk="0" fontAlgn="base" hangingPunct="0">
              <a:spcBef>
                <a:spcPct val="0"/>
              </a:spcBef>
              <a:spcAft>
                <a:spcPct val="0"/>
              </a:spcAft>
              <a:defRPr>
                <a:solidFill>
                  <a:schemeClr val="tx1"/>
                </a:solidFill>
                <a:latin typeface="Calibri" charset="0"/>
                <a:ea typeface="ＭＳ Ｐゴシック" charset="-128"/>
              </a:defRPr>
            </a:lvl7pPr>
            <a:lvl8pPr marL="3429000" indent="-228600" eaLnBrk="0" fontAlgn="base" hangingPunct="0">
              <a:spcBef>
                <a:spcPct val="0"/>
              </a:spcBef>
              <a:spcAft>
                <a:spcPct val="0"/>
              </a:spcAft>
              <a:defRPr>
                <a:solidFill>
                  <a:schemeClr val="tx1"/>
                </a:solidFill>
                <a:latin typeface="Calibri" charset="0"/>
                <a:ea typeface="ＭＳ Ｐゴシック" charset="-128"/>
              </a:defRPr>
            </a:lvl8pPr>
            <a:lvl9pPr marL="3886200" indent="-228600" eaLnBrk="0" fontAlgn="base" hangingPunct="0">
              <a:spcBef>
                <a:spcPct val="0"/>
              </a:spcBef>
              <a:spcAft>
                <a:spcPct val="0"/>
              </a:spcAft>
              <a:defRPr>
                <a:solidFill>
                  <a:schemeClr val="tx1"/>
                </a:solidFill>
                <a:latin typeface="Calibri" charset="0"/>
                <a:ea typeface="ＭＳ Ｐゴシック" charset="-128"/>
              </a:defRPr>
            </a:lvl9pPr>
          </a:lstStyle>
          <a:p>
            <a:pPr algn="ctr" eaLnBrk="1" hangingPunct="1"/>
            <a:fld id="{B9E63443-F660-42BB-81C7-90675FB2CF2D}" type="slidenum">
              <a:rPr lang="en-US" smtClean="0">
                <a:solidFill>
                  <a:schemeClr val="bg1"/>
                </a:solidFill>
              </a:rPr>
              <a:pPr algn="ctr" eaLnBrk="1" hangingPunct="1"/>
              <a:t>28</a:t>
            </a:fld>
            <a:endParaRPr lang="en-US" smtClean="0">
              <a:solidFill>
                <a:schemeClr val="bg1"/>
              </a:solidFill>
            </a:endParaRPr>
          </a:p>
        </p:txBody>
      </p:sp>
      <p:grpSp>
        <p:nvGrpSpPr>
          <p:cNvPr id="34826" name="Group 9"/>
          <p:cNvGrpSpPr>
            <a:grpSpLocks/>
          </p:cNvGrpSpPr>
          <p:nvPr/>
        </p:nvGrpSpPr>
        <p:grpSpPr bwMode="auto">
          <a:xfrm>
            <a:off x="609600" y="6413500"/>
            <a:ext cx="7402513" cy="387350"/>
            <a:chOff x="609600" y="6414018"/>
            <a:chExt cx="7401771" cy="386725"/>
          </a:xfrm>
        </p:grpSpPr>
        <p:pic>
          <p:nvPicPr>
            <p:cNvPr id="34827" name="Picture 10" descr="blue.png"/>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4343400" y="6419332"/>
              <a:ext cx="1828800" cy="3691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4828" name="Picture 11" descr="red.png"/>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rot="216847" flipV="1">
              <a:off x="6182571" y="6414018"/>
              <a:ext cx="1828800" cy="386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4829" name="Picture 12" descr="black.png"/>
            <p:cNvPicPr>
              <a:picLocks noChangeAspect="1"/>
            </p:cNvPicPr>
            <p:nvPr/>
          </p:nvPicPr>
          <p:blipFill>
            <a:blip r:embed="rId9">
              <a:extLst>
                <a:ext uri="{28A0092B-C50C-407E-A947-70E740481C1C}">
                  <a14:useLocalDpi xmlns:a14="http://schemas.microsoft.com/office/drawing/2010/main" val="0"/>
                </a:ext>
              </a:extLst>
            </a:blip>
            <a:srcRect/>
            <a:stretch>
              <a:fillRect/>
            </a:stretch>
          </p:blipFill>
          <p:spPr bwMode="auto">
            <a:xfrm>
              <a:off x="609600" y="6435574"/>
              <a:ext cx="1828800" cy="3637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Tree>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1"/>
          <p:cNvSpPr>
            <a:spLocks noChangeArrowheads="1"/>
          </p:cNvSpPr>
          <p:nvPr/>
        </p:nvSpPr>
        <p:spPr bwMode="auto">
          <a:xfrm>
            <a:off x="228600" y="1865313"/>
            <a:ext cx="9144000" cy="2832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b="1" i="1" u="sng">
                <a:solidFill>
                  <a:srgbClr val="FFFFFF"/>
                </a:solidFill>
              </a:rPr>
              <a:t>Directors:</a:t>
            </a:r>
            <a:endParaRPr lang="en-US" u="sng">
              <a:solidFill>
                <a:srgbClr val="FFFFFF"/>
              </a:solidFill>
            </a:endParaRPr>
          </a:p>
          <a:p>
            <a:r>
              <a:rPr lang="en-US" sz="2000" i="1">
                <a:solidFill>
                  <a:srgbClr val="FFFFFF"/>
                </a:solidFill>
              </a:rPr>
              <a:t>Kathy Aldred - Co-Chair of the Boston Teachers Union Professional Issues Committee</a:t>
            </a:r>
          </a:p>
          <a:p>
            <a:r>
              <a:rPr lang="en-US" sz="2000" i="1">
                <a:solidFill>
                  <a:srgbClr val="FFFFFF"/>
                </a:solidFill>
              </a:rPr>
              <a:t>Ted Chambers - Co-director of 21st Century Lessons</a:t>
            </a:r>
            <a:endParaRPr lang="en-US" sz="2000">
              <a:solidFill>
                <a:srgbClr val="FFFFFF"/>
              </a:solidFill>
            </a:endParaRPr>
          </a:p>
          <a:p>
            <a:r>
              <a:rPr lang="en-US" sz="2000" i="1">
                <a:solidFill>
                  <a:srgbClr val="FFFFFF"/>
                </a:solidFill>
              </a:rPr>
              <a:t>Tracy Young - Staffing Director of 21st Century Lessons</a:t>
            </a:r>
            <a:endParaRPr lang="en-US" sz="2000">
              <a:solidFill>
                <a:srgbClr val="FFFFFF"/>
              </a:solidFill>
            </a:endParaRPr>
          </a:p>
          <a:p>
            <a:r>
              <a:rPr lang="en-US" sz="2000" i="1">
                <a:solidFill>
                  <a:srgbClr val="FFFFFF"/>
                </a:solidFill>
              </a:rPr>
              <a:t>Leslie Ryan Miller - Director of the Boston Public Schools Office of</a:t>
            </a:r>
          </a:p>
          <a:p>
            <a:r>
              <a:rPr lang="en-US" sz="2000" i="1">
                <a:solidFill>
                  <a:srgbClr val="FFFFFF"/>
                </a:solidFill>
              </a:rPr>
              <a:t>			 Teacher Development and Advancement</a:t>
            </a:r>
          </a:p>
          <a:p>
            <a:r>
              <a:rPr lang="en-US" sz="2000" i="1">
                <a:solidFill>
                  <a:srgbClr val="FFFFFF"/>
                </a:solidFill>
              </a:rPr>
              <a:t>Emily Berman- Curriculum Director (Social Studies) of 21st Century Lessons</a:t>
            </a:r>
          </a:p>
          <a:p>
            <a:r>
              <a:rPr lang="en-US" sz="2000" i="1">
                <a:solidFill>
                  <a:srgbClr val="FFFFFF"/>
                </a:solidFill>
              </a:rPr>
              <a:t>Carla Zils – Curriculum Director (Math) of 21</a:t>
            </a:r>
            <a:r>
              <a:rPr lang="en-US" sz="2000" i="1" baseline="30000">
                <a:solidFill>
                  <a:srgbClr val="FFFFFF"/>
                </a:solidFill>
              </a:rPr>
              <a:t>st</a:t>
            </a:r>
            <a:r>
              <a:rPr lang="en-US" sz="2000" i="1">
                <a:solidFill>
                  <a:srgbClr val="FFFFFF"/>
                </a:solidFill>
              </a:rPr>
              <a:t> Century Lessons</a:t>
            </a:r>
          </a:p>
          <a:p>
            <a:r>
              <a:rPr lang="en-US" sz="2000" i="1">
                <a:solidFill>
                  <a:srgbClr val="FFFFFF"/>
                </a:solidFill>
              </a:rPr>
              <a:t>Brian Connor – Technology Coordinator</a:t>
            </a:r>
          </a:p>
        </p:txBody>
      </p:sp>
      <p:pic>
        <p:nvPicPr>
          <p:cNvPr id="35843" name="Picture 2"/>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1341438" cy="1543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5844" name="Picture 3"/>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7902575" y="0"/>
            <a:ext cx="1241425" cy="1541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5845" name="TextBox 4"/>
          <p:cNvSpPr txBox="1">
            <a:spLocks noChangeArrowheads="1"/>
          </p:cNvSpPr>
          <p:nvPr/>
        </p:nvSpPr>
        <p:spPr bwMode="auto">
          <a:xfrm>
            <a:off x="2247900" y="381000"/>
            <a:ext cx="4419600"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charset="0"/>
                <a:ea typeface="ＭＳ Ｐゴシック" charset="-128"/>
              </a:defRPr>
            </a:lvl1pPr>
            <a:lvl2pPr marL="742950" indent="-285750" eaLnBrk="0" hangingPunct="0">
              <a:defRPr>
                <a:solidFill>
                  <a:schemeClr val="tx1"/>
                </a:solidFill>
                <a:latin typeface="Calibri" charset="0"/>
                <a:ea typeface="ＭＳ Ｐゴシック" charset="-128"/>
              </a:defRPr>
            </a:lvl2pPr>
            <a:lvl3pPr marL="1143000" indent="-228600" eaLnBrk="0" hangingPunct="0">
              <a:defRPr>
                <a:solidFill>
                  <a:schemeClr val="tx1"/>
                </a:solidFill>
                <a:latin typeface="Calibri" charset="0"/>
                <a:ea typeface="ＭＳ Ｐゴシック" charset="-128"/>
              </a:defRPr>
            </a:lvl3pPr>
            <a:lvl4pPr marL="1600200" indent="-228600" eaLnBrk="0" hangingPunct="0">
              <a:defRPr>
                <a:solidFill>
                  <a:schemeClr val="tx1"/>
                </a:solidFill>
                <a:latin typeface="Calibri" charset="0"/>
                <a:ea typeface="ＭＳ Ｐゴシック" charset="-128"/>
              </a:defRPr>
            </a:lvl4pPr>
            <a:lvl5pPr marL="2057400" indent="-228600" eaLnBrk="0" hangingPunct="0">
              <a:defRPr>
                <a:solidFill>
                  <a:schemeClr val="tx1"/>
                </a:solidFill>
                <a:latin typeface="Calibri" charset="0"/>
                <a:ea typeface="ＭＳ Ｐゴシック" charset="-128"/>
              </a:defRPr>
            </a:lvl5pPr>
            <a:lvl6pPr marL="2514600" indent="-228600" eaLnBrk="0" fontAlgn="base" hangingPunct="0">
              <a:spcBef>
                <a:spcPct val="0"/>
              </a:spcBef>
              <a:spcAft>
                <a:spcPct val="0"/>
              </a:spcAft>
              <a:defRPr>
                <a:solidFill>
                  <a:schemeClr val="tx1"/>
                </a:solidFill>
                <a:latin typeface="Calibri" charset="0"/>
                <a:ea typeface="ＭＳ Ｐゴシック" charset="-128"/>
              </a:defRPr>
            </a:lvl6pPr>
            <a:lvl7pPr marL="2971800" indent="-228600" eaLnBrk="0" fontAlgn="base" hangingPunct="0">
              <a:spcBef>
                <a:spcPct val="0"/>
              </a:spcBef>
              <a:spcAft>
                <a:spcPct val="0"/>
              </a:spcAft>
              <a:defRPr>
                <a:solidFill>
                  <a:schemeClr val="tx1"/>
                </a:solidFill>
                <a:latin typeface="Calibri" charset="0"/>
                <a:ea typeface="ＭＳ Ｐゴシック" charset="-128"/>
              </a:defRPr>
            </a:lvl7pPr>
            <a:lvl8pPr marL="3429000" indent="-228600" eaLnBrk="0" fontAlgn="base" hangingPunct="0">
              <a:spcBef>
                <a:spcPct val="0"/>
              </a:spcBef>
              <a:spcAft>
                <a:spcPct val="0"/>
              </a:spcAft>
              <a:defRPr>
                <a:solidFill>
                  <a:schemeClr val="tx1"/>
                </a:solidFill>
                <a:latin typeface="Calibri" charset="0"/>
                <a:ea typeface="ＭＳ Ｐゴシック" charset="-128"/>
              </a:defRPr>
            </a:lvl8pPr>
            <a:lvl9pPr marL="3886200" indent="-228600" eaLnBrk="0" fontAlgn="base" hangingPunct="0">
              <a:spcBef>
                <a:spcPct val="0"/>
              </a:spcBef>
              <a:spcAft>
                <a:spcPct val="0"/>
              </a:spcAft>
              <a:defRPr>
                <a:solidFill>
                  <a:schemeClr val="tx1"/>
                </a:solidFill>
                <a:latin typeface="Calibri" charset="0"/>
                <a:ea typeface="ＭＳ Ｐゴシック" charset="-128"/>
              </a:defRPr>
            </a:lvl9pPr>
          </a:lstStyle>
          <a:p>
            <a:pPr algn="ctr" eaLnBrk="1" hangingPunct="1"/>
            <a:r>
              <a:rPr lang="en-US" sz="4000" i="1">
                <a:solidFill>
                  <a:srgbClr val="FFFFFF"/>
                </a:solidFill>
              </a:rPr>
              <a:t>21</a:t>
            </a:r>
            <a:r>
              <a:rPr lang="en-US" sz="4000" i="1" baseline="30000">
                <a:solidFill>
                  <a:srgbClr val="FFFFFF"/>
                </a:solidFill>
              </a:rPr>
              <a:t>st</a:t>
            </a:r>
            <a:r>
              <a:rPr lang="en-US" sz="4000" i="1">
                <a:solidFill>
                  <a:srgbClr val="FFFFFF"/>
                </a:solidFill>
              </a:rPr>
              <a:t> Century Lessons</a:t>
            </a:r>
          </a:p>
        </p:txBody>
      </p:sp>
      <p:sp>
        <p:nvSpPr>
          <p:cNvPr id="35846" name="TextBox 5"/>
          <p:cNvSpPr txBox="1">
            <a:spLocks noChangeArrowheads="1"/>
          </p:cNvSpPr>
          <p:nvPr/>
        </p:nvSpPr>
        <p:spPr bwMode="auto">
          <a:xfrm>
            <a:off x="3090863" y="1219200"/>
            <a:ext cx="2735262"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charset="0"/>
                <a:ea typeface="ＭＳ Ｐゴシック" charset="-128"/>
              </a:defRPr>
            </a:lvl1pPr>
            <a:lvl2pPr marL="742950" indent="-285750" eaLnBrk="0" hangingPunct="0">
              <a:defRPr>
                <a:solidFill>
                  <a:schemeClr val="tx1"/>
                </a:solidFill>
                <a:latin typeface="Calibri" charset="0"/>
                <a:ea typeface="ＭＳ Ｐゴシック" charset="-128"/>
              </a:defRPr>
            </a:lvl2pPr>
            <a:lvl3pPr marL="1143000" indent="-228600" eaLnBrk="0" hangingPunct="0">
              <a:defRPr>
                <a:solidFill>
                  <a:schemeClr val="tx1"/>
                </a:solidFill>
                <a:latin typeface="Calibri" charset="0"/>
                <a:ea typeface="ＭＳ Ｐゴシック" charset="-128"/>
              </a:defRPr>
            </a:lvl3pPr>
            <a:lvl4pPr marL="1600200" indent="-228600" eaLnBrk="0" hangingPunct="0">
              <a:defRPr>
                <a:solidFill>
                  <a:schemeClr val="tx1"/>
                </a:solidFill>
                <a:latin typeface="Calibri" charset="0"/>
                <a:ea typeface="ＭＳ Ｐゴシック" charset="-128"/>
              </a:defRPr>
            </a:lvl4pPr>
            <a:lvl5pPr marL="2057400" indent="-228600" eaLnBrk="0" hangingPunct="0">
              <a:defRPr>
                <a:solidFill>
                  <a:schemeClr val="tx1"/>
                </a:solidFill>
                <a:latin typeface="Calibri" charset="0"/>
                <a:ea typeface="ＭＳ Ｐゴシック" charset="-128"/>
              </a:defRPr>
            </a:lvl5pPr>
            <a:lvl6pPr marL="2514600" indent="-228600" eaLnBrk="0" fontAlgn="base" hangingPunct="0">
              <a:spcBef>
                <a:spcPct val="0"/>
              </a:spcBef>
              <a:spcAft>
                <a:spcPct val="0"/>
              </a:spcAft>
              <a:defRPr>
                <a:solidFill>
                  <a:schemeClr val="tx1"/>
                </a:solidFill>
                <a:latin typeface="Calibri" charset="0"/>
                <a:ea typeface="ＭＳ Ｐゴシック" charset="-128"/>
              </a:defRPr>
            </a:lvl6pPr>
            <a:lvl7pPr marL="2971800" indent="-228600" eaLnBrk="0" fontAlgn="base" hangingPunct="0">
              <a:spcBef>
                <a:spcPct val="0"/>
              </a:spcBef>
              <a:spcAft>
                <a:spcPct val="0"/>
              </a:spcAft>
              <a:defRPr>
                <a:solidFill>
                  <a:schemeClr val="tx1"/>
                </a:solidFill>
                <a:latin typeface="Calibri" charset="0"/>
                <a:ea typeface="ＭＳ Ｐゴシック" charset="-128"/>
              </a:defRPr>
            </a:lvl7pPr>
            <a:lvl8pPr marL="3429000" indent="-228600" eaLnBrk="0" fontAlgn="base" hangingPunct="0">
              <a:spcBef>
                <a:spcPct val="0"/>
              </a:spcBef>
              <a:spcAft>
                <a:spcPct val="0"/>
              </a:spcAft>
              <a:defRPr>
                <a:solidFill>
                  <a:schemeClr val="tx1"/>
                </a:solidFill>
                <a:latin typeface="Calibri" charset="0"/>
                <a:ea typeface="ＭＳ Ｐゴシック" charset="-128"/>
              </a:defRPr>
            </a:lvl8pPr>
            <a:lvl9pPr marL="3886200" indent="-228600" eaLnBrk="0" fontAlgn="base" hangingPunct="0">
              <a:spcBef>
                <a:spcPct val="0"/>
              </a:spcBef>
              <a:spcAft>
                <a:spcPct val="0"/>
              </a:spcAft>
              <a:defRPr>
                <a:solidFill>
                  <a:schemeClr val="tx1"/>
                </a:solidFill>
                <a:latin typeface="Calibri" charset="0"/>
                <a:ea typeface="ＭＳ Ｐゴシック" charset="-128"/>
              </a:defRPr>
            </a:lvl9pPr>
          </a:lstStyle>
          <a:p>
            <a:pPr algn="ctr" eaLnBrk="1" hangingPunct="1"/>
            <a:r>
              <a:rPr lang="en-US" sz="3600" i="1">
                <a:solidFill>
                  <a:srgbClr val="FFFFFF"/>
                </a:solidFill>
              </a:rPr>
              <a:t>The people…</a:t>
            </a:r>
          </a:p>
        </p:txBody>
      </p:sp>
      <p:pic>
        <p:nvPicPr>
          <p:cNvPr id="35847" name="Picture 8" descr="http://www.tbf.org/uploadedImages/Sub_Site/web_specials/The_Boston_Opportunity_Agenda/Boston-Public-Schools-logo.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5392738"/>
            <a:ext cx="1476375" cy="1047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5848" name="Picture 10" descr="http://www.ilr.cornell.edu/creditInternships/internships/images/AFT_logo_1.pn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967663" y="5321300"/>
            <a:ext cx="1176337" cy="1111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5849" name="Slide Number Placeholder 1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Calibri" charset="0"/>
                <a:ea typeface="ＭＳ Ｐゴシック" charset="-128"/>
              </a:defRPr>
            </a:lvl1pPr>
            <a:lvl2pPr marL="742950" indent="-285750" eaLnBrk="0" hangingPunct="0">
              <a:defRPr>
                <a:solidFill>
                  <a:schemeClr val="tx1"/>
                </a:solidFill>
                <a:latin typeface="Calibri" charset="0"/>
                <a:ea typeface="ＭＳ Ｐゴシック" charset="-128"/>
              </a:defRPr>
            </a:lvl2pPr>
            <a:lvl3pPr marL="1143000" indent="-228600" eaLnBrk="0" hangingPunct="0">
              <a:defRPr>
                <a:solidFill>
                  <a:schemeClr val="tx1"/>
                </a:solidFill>
                <a:latin typeface="Calibri" charset="0"/>
                <a:ea typeface="ＭＳ Ｐゴシック" charset="-128"/>
              </a:defRPr>
            </a:lvl3pPr>
            <a:lvl4pPr marL="1600200" indent="-228600" eaLnBrk="0" hangingPunct="0">
              <a:defRPr>
                <a:solidFill>
                  <a:schemeClr val="tx1"/>
                </a:solidFill>
                <a:latin typeface="Calibri" charset="0"/>
                <a:ea typeface="ＭＳ Ｐゴシック" charset="-128"/>
              </a:defRPr>
            </a:lvl4pPr>
            <a:lvl5pPr marL="2057400" indent="-228600" eaLnBrk="0" hangingPunct="0">
              <a:defRPr>
                <a:solidFill>
                  <a:schemeClr val="tx1"/>
                </a:solidFill>
                <a:latin typeface="Calibri" charset="0"/>
                <a:ea typeface="ＭＳ Ｐゴシック" charset="-128"/>
              </a:defRPr>
            </a:lvl5pPr>
            <a:lvl6pPr marL="2514600" indent="-228600" eaLnBrk="0" fontAlgn="base" hangingPunct="0">
              <a:spcBef>
                <a:spcPct val="0"/>
              </a:spcBef>
              <a:spcAft>
                <a:spcPct val="0"/>
              </a:spcAft>
              <a:defRPr>
                <a:solidFill>
                  <a:schemeClr val="tx1"/>
                </a:solidFill>
                <a:latin typeface="Calibri" charset="0"/>
                <a:ea typeface="ＭＳ Ｐゴシック" charset="-128"/>
              </a:defRPr>
            </a:lvl6pPr>
            <a:lvl7pPr marL="2971800" indent="-228600" eaLnBrk="0" fontAlgn="base" hangingPunct="0">
              <a:spcBef>
                <a:spcPct val="0"/>
              </a:spcBef>
              <a:spcAft>
                <a:spcPct val="0"/>
              </a:spcAft>
              <a:defRPr>
                <a:solidFill>
                  <a:schemeClr val="tx1"/>
                </a:solidFill>
                <a:latin typeface="Calibri" charset="0"/>
                <a:ea typeface="ＭＳ Ｐゴシック" charset="-128"/>
              </a:defRPr>
            </a:lvl7pPr>
            <a:lvl8pPr marL="3429000" indent="-228600" eaLnBrk="0" fontAlgn="base" hangingPunct="0">
              <a:spcBef>
                <a:spcPct val="0"/>
              </a:spcBef>
              <a:spcAft>
                <a:spcPct val="0"/>
              </a:spcAft>
              <a:defRPr>
                <a:solidFill>
                  <a:schemeClr val="tx1"/>
                </a:solidFill>
                <a:latin typeface="Calibri" charset="0"/>
                <a:ea typeface="ＭＳ Ｐゴシック" charset="-128"/>
              </a:defRPr>
            </a:lvl8pPr>
            <a:lvl9pPr marL="3886200" indent="-228600" eaLnBrk="0" fontAlgn="base" hangingPunct="0">
              <a:spcBef>
                <a:spcPct val="0"/>
              </a:spcBef>
              <a:spcAft>
                <a:spcPct val="0"/>
              </a:spcAft>
              <a:defRPr>
                <a:solidFill>
                  <a:schemeClr val="tx1"/>
                </a:solidFill>
                <a:latin typeface="Calibri" charset="0"/>
                <a:ea typeface="ＭＳ Ｐゴシック" charset="-128"/>
              </a:defRPr>
            </a:lvl9pPr>
          </a:lstStyle>
          <a:p>
            <a:pPr eaLnBrk="1" hangingPunct="1"/>
            <a:fld id="{E04E5946-F4AD-4B8C-91EC-ED6C936C16F8}" type="slidenum">
              <a:rPr lang="en-US" smtClean="0">
                <a:solidFill>
                  <a:schemeClr val="bg1"/>
                </a:solidFill>
              </a:rPr>
              <a:pPr eaLnBrk="1" hangingPunct="1"/>
              <a:t>29</a:t>
            </a:fld>
            <a:endParaRPr lang="en-US" smtClean="0">
              <a:solidFill>
                <a:schemeClr val="bg1"/>
              </a:solidFill>
            </a:endParaRPr>
          </a:p>
        </p:txBody>
      </p:sp>
      <p:grpSp>
        <p:nvGrpSpPr>
          <p:cNvPr id="35850" name="Group 9"/>
          <p:cNvGrpSpPr>
            <a:grpSpLocks/>
          </p:cNvGrpSpPr>
          <p:nvPr/>
        </p:nvGrpSpPr>
        <p:grpSpPr bwMode="auto">
          <a:xfrm>
            <a:off x="609600" y="6413500"/>
            <a:ext cx="7402513" cy="387350"/>
            <a:chOff x="609600" y="6414018"/>
            <a:chExt cx="7401771" cy="386725"/>
          </a:xfrm>
        </p:grpSpPr>
        <p:pic>
          <p:nvPicPr>
            <p:cNvPr id="35851" name="Picture 10" descr="blue.png"/>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4343400" y="6419332"/>
              <a:ext cx="1828800" cy="3691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5852" name="Picture 11" descr="red.png"/>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rot="216847" flipV="1">
              <a:off x="6182571" y="6414018"/>
              <a:ext cx="1828800" cy="386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5853" name="Picture 12" descr="black.png"/>
            <p:cNvPicPr>
              <a:picLocks noChangeAspect="1"/>
            </p:cNvPicPr>
            <p:nvPr/>
          </p:nvPicPr>
          <p:blipFill>
            <a:blip r:embed="rId9">
              <a:extLst>
                <a:ext uri="{28A0092B-C50C-407E-A947-70E740481C1C}">
                  <a14:useLocalDpi xmlns:a14="http://schemas.microsoft.com/office/drawing/2010/main" val="0"/>
                </a:ext>
              </a:extLst>
            </a:blip>
            <a:srcRect/>
            <a:stretch>
              <a:fillRect/>
            </a:stretch>
          </p:blipFill>
          <p:spPr bwMode="auto">
            <a:xfrm>
              <a:off x="609600" y="6435574"/>
              <a:ext cx="1828800" cy="3637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Tree>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Green Background"/>
          <p:cNvSpPr>
            <a:spLocks noChangeArrowheads="1"/>
          </p:cNvSpPr>
          <p:nvPr/>
        </p:nvSpPr>
        <p:spPr bwMode="auto">
          <a:xfrm>
            <a:off x="266700" y="5105400"/>
            <a:ext cx="8686800" cy="739775"/>
          </a:xfrm>
          <a:prstGeom prst="roundRect">
            <a:avLst>
              <a:gd name="adj" fmla="val 25000"/>
            </a:avLst>
          </a:prstGeom>
          <a:gradFill rotWithShape="1">
            <a:gsLst>
              <a:gs pos="0">
                <a:srgbClr val="1F3316"/>
              </a:gs>
              <a:gs pos="50000">
                <a:srgbClr val="324D24"/>
              </a:gs>
              <a:gs pos="100000">
                <a:srgbClr val="3D5D2D"/>
              </a:gs>
            </a:gsLst>
            <a:lin ang="0" scaled="1"/>
          </a:gradFill>
          <a:ln w="19050">
            <a:solidFill>
              <a:schemeClr val="bg1"/>
            </a:solidFill>
            <a:round/>
            <a:headEnd/>
            <a:tailEnd/>
          </a:ln>
        </p:spPr>
        <p:txBody>
          <a:bodyPr wrap="none" anchor="ctr"/>
          <a:lstStyle/>
          <a:p>
            <a:endParaRPr lang="en-US" sz="2000" b="1">
              <a:solidFill>
                <a:srgbClr val="FFFF00"/>
              </a:solidFill>
            </a:endParaRPr>
          </a:p>
        </p:txBody>
      </p:sp>
      <p:sp>
        <p:nvSpPr>
          <p:cNvPr id="14339" name="Black Background"/>
          <p:cNvSpPr>
            <a:spLocks noChangeArrowheads="1"/>
          </p:cNvSpPr>
          <p:nvPr/>
        </p:nvSpPr>
        <p:spPr bwMode="auto">
          <a:xfrm>
            <a:off x="266700" y="849313"/>
            <a:ext cx="8686800" cy="4103687"/>
          </a:xfrm>
          <a:prstGeom prst="roundRect">
            <a:avLst>
              <a:gd name="adj" fmla="val 7954"/>
            </a:avLst>
          </a:prstGeom>
          <a:solidFill>
            <a:schemeClr val="tx1"/>
          </a:solidFill>
          <a:ln w="19050">
            <a:solidFill>
              <a:schemeClr val="bg1"/>
            </a:solidFill>
            <a:round/>
            <a:headEnd/>
            <a:tailEnd/>
          </a:ln>
        </p:spPr>
        <p:txBody>
          <a:bodyPr wrap="none" anchor="ctr"/>
          <a:lstStyle/>
          <a:p>
            <a:endParaRPr lang="en-US"/>
          </a:p>
        </p:txBody>
      </p:sp>
      <p:sp>
        <p:nvSpPr>
          <p:cNvPr id="14340" name="Slide Number Placeholder 2"/>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Calibri" charset="0"/>
                <a:ea typeface="ＭＳ Ｐゴシック" charset="-128"/>
              </a:defRPr>
            </a:lvl1pPr>
            <a:lvl2pPr marL="742950" indent="-285750" eaLnBrk="0" hangingPunct="0">
              <a:defRPr>
                <a:solidFill>
                  <a:schemeClr val="tx1"/>
                </a:solidFill>
                <a:latin typeface="Calibri" charset="0"/>
                <a:ea typeface="ＭＳ Ｐゴシック" charset="-128"/>
              </a:defRPr>
            </a:lvl2pPr>
            <a:lvl3pPr marL="1143000" indent="-228600" eaLnBrk="0" hangingPunct="0">
              <a:defRPr>
                <a:solidFill>
                  <a:schemeClr val="tx1"/>
                </a:solidFill>
                <a:latin typeface="Calibri" charset="0"/>
                <a:ea typeface="ＭＳ Ｐゴシック" charset="-128"/>
              </a:defRPr>
            </a:lvl3pPr>
            <a:lvl4pPr marL="1600200" indent="-228600" eaLnBrk="0" hangingPunct="0">
              <a:defRPr>
                <a:solidFill>
                  <a:schemeClr val="tx1"/>
                </a:solidFill>
                <a:latin typeface="Calibri" charset="0"/>
                <a:ea typeface="ＭＳ Ｐゴシック" charset="-128"/>
              </a:defRPr>
            </a:lvl4pPr>
            <a:lvl5pPr marL="2057400" indent="-228600" eaLnBrk="0" hangingPunct="0">
              <a:defRPr>
                <a:solidFill>
                  <a:schemeClr val="tx1"/>
                </a:solidFill>
                <a:latin typeface="Calibri" charset="0"/>
                <a:ea typeface="ＭＳ Ｐゴシック" charset="-128"/>
              </a:defRPr>
            </a:lvl5pPr>
            <a:lvl6pPr marL="2514600" indent="-228600" eaLnBrk="0" fontAlgn="base" hangingPunct="0">
              <a:spcBef>
                <a:spcPct val="0"/>
              </a:spcBef>
              <a:spcAft>
                <a:spcPct val="0"/>
              </a:spcAft>
              <a:defRPr>
                <a:solidFill>
                  <a:schemeClr val="tx1"/>
                </a:solidFill>
                <a:latin typeface="Calibri" charset="0"/>
                <a:ea typeface="ＭＳ Ｐゴシック" charset="-128"/>
              </a:defRPr>
            </a:lvl6pPr>
            <a:lvl7pPr marL="2971800" indent="-228600" eaLnBrk="0" fontAlgn="base" hangingPunct="0">
              <a:spcBef>
                <a:spcPct val="0"/>
              </a:spcBef>
              <a:spcAft>
                <a:spcPct val="0"/>
              </a:spcAft>
              <a:defRPr>
                <a:solidFill>
                  <a:schemeClr val="tx1"/>
                </a:solidFill>
                <a:latin typeface="Calibri" charset="0"/>
                <a:ea typeface="ＭＳ Ｐゴシック" charset="-128"/>
              </a:defRPr>
            </a:lvl7pPr>
            <a:lvl8pPr marL="3429000" indent="-228600" eaLnBrk="0" fontAlgn="base" hangingPunct="0">
              <a:spcBef>
                <a:spcPct val="0"/>
              </a:spcBef>
              <a:spcAft>
                <a:spcPct val="0"/>
              </a:spcAft>
              <a:defRPr>
                <a:solidFill>
                  <a:schemeClr val="tx1"/>
                </a:solidFill>
                <a:latin typeface="Calibri" charset="0"/>
                <a:ea typeface="ＭＳ Ｐゴシック" charset="-128"/>
              </a:defRPr>
            </a:lvl8pPr>
            <a:lvl9pPr marL="3886200" indent="-228600" eaLnBrk="0" fontAlgn="base" hangingPunct="0">
              <a:spcBef>
                <a:spcPct val="0"/>
              </a:spcBef>
              <a:spcAft>
                <a:spcPct val="0"/>
              </a:spcAft>
              <a:defRPr>
                <a:solidFill>
                  <a:schemeClr val="tx1"/>
                </a:solidFill>
                <a:latin typeface="Calibri" charset="0"/>
                <a:ea typeface="ＭＳ Ｐゴシック" charset="-128"/>
              </a:defRPr>
            </a:lvl9pPr>
          </a:lstStyle>
          <a:p>
            <a:pPr eaLnBrk="1" hangingPunct="1"/>
            <a:fld id="{730F3011-5B35-4EA9-8CD1-E587FAA8A1CA}" type="slidenum">
              <a:rPr lang="en-US" smtClean="0">
                <a:solidFill>
                  <a:schemeClr val="bg1"/>
                </a:solidFill>
              </a:rPr>
              <a:pPr eaLnBrk="1" hangingPunct="1"/>
              <a:t>3</a:t>
            </a:fld>
            <a:endParaRPr lang="en-US" smtClean="0">
              <a:solidFill>
                <a:schemeClr val="bg1"/>
              </a:solidFill>
            </a:endParaRPr>
          </a:p>
        </p:txBody>
      </p:sp>
      <p:sp>
        <p:nvSpPr>
          <p:cNvPr id="4" name="TextBox 3"/>
          <p:cNvSpPr txBox="1"/>
          <p:nvPr/>
        </p:nvSpPr>
        <p:spPr>
          <a:xfrm>
            <a:off x="371475" y="5059363"/>
            <a:ext cx="7248525" cy="831850"/>
          </a:xfrm>
          <a:prstGeom prst="rect">
            <a:avLst/>
          </a:prstGeom>
          <a:noFill/>
        </p:spPr>
        <p:txBody>
          <a:bodyPr>
            <a:spAutoFit/>
          </a:bodyPr>
          <a:lstStyle/>
          <a:p>
            <a:pPr>
              <a:defRPr/>
            </a:pPr>
            <a:r>
              <a:rPr lang="en-US" sz="2400" dirty="0">
                <a:solidFill>
                  <a:schemeClr val="bg1">
                    <a:lumMod val="85000"/>
                  </a:schemeClr>
                </a:solidFill>
                <a:latin typeface="Calibri" pitchFamily="34" charset="0"/>
                <a:ea typeface="+mn-ea"/>
                <a:cs typeface="Arial" charset="0"/>
              </a:rPr>
              <a:t>*1</a:t>
            </a:r>
            <a:r>
              <a:rPr lang="en-US" sz="2400" baseline="30000" dirty="0">
                <a:solidFill>
                  <a:schemeClr val="bg1">
                    <a:lumMod val="85000"/>
                  </a:schemeClr>
                </a:solidFill>
                <a:latin typeface="Calibri" pitchFamily="34" charset="0"/>
                <a:ea typeface="+mn-ea"/>
                <a:cs typeface="Arial" charset="0"/>
              </a:rPr>
              <a:t>st</a:t>
            </a:r>
            <a:r>
              <a:rPr lang="en-US" sz="2400" dirty="0">
                <a:solidFill>
                  <a:schemeClr val="bg1">
                    <a:lumMod val="85000"/>
                  </a:schemeClr>
                </a:solidFill>
                <a:latin typeface="Calibri" pitchFamily="34" charset="0"/>
                <a:ea typeface="+mn-ea"/>
                <a:cs typeface="Arial" charset="0"/>
              </a:rPr>
              <a:t> Time Users of 21</a:t>
            </a:r>
            <a:r>
              <a:rPr lang="en-US" sz="2400" baseline="30000" dirty="0">
                <a:solidFill>
                  <a:schemeClr val="bg1">
                    <a:lumMod val="85000"/>
                  </a:schemeClr>
                </a:solidFill>
                <a:latin typeface="Calibri" pitchFamily="34" charset="0"/>
                <a:ea typeface="+mn-ea"/>
                <a:cs typeface="Arial" charset="0"/>
              </a:rPr>
              <a:t>st</a:t>
            </a:r>
            <a:r>
              <a:rPr lang="en-US" sz="2400" dirty="0">
                <a:solidFill>
                  <a:schemeClr val="bg1">
                    <a:lumMod val="85000"/>
                  </a:schemeClr>
                </a:solidFill>
                <a:latin typeface="Calibri" pitchFamily="34" charset="0"/>
                <a:ea typeface="+mn-ea"/>
                <a:cs typeface="Arial" charset="0"/>
              </a:rPr>
              <a:t> Century Lesson:</a:t>
            </a:r>
          </a:p>
          <a:p>
            <a:pPr>
              <a:defRPr/>
            </a:pPr>
            <a:r>
              <a:rPr lang="en-US" sz="2400" dirty="0">
                <a:solidFill>
                  <a:schemeClr val="bg1">
                    <a:lumMod val="85000"/>
                  </a:schemeClr>
                </a:solidFill>
                <a:latin typeface="Calibri" pitchFamily="34" charset="0"/>
                <a:ea typeface="+mn-ea"/>
                <a:cs typeface="Arial" charset="0"/>
              </a:rPr>
              <a:t>Click </a:t>
            </a:r>
            <a:r>
              <a:rPr lang="en-US" sz="2400" dirty="0">
                <a:solidFill>
                  <a:schemeClr val="bg1">
                    <a:lumMod val="85000"/>
                  </a:schemeClr>
                </a:solidFill>
                <a:latin typeface="Calibri" pitchFamily="34" charset="0"/>
                <a:ea typeface="+mn-ea"/>
                <a:cs typeface="Arial" charset="0"/>
                <a:hlinkClick r:id="rId2" action="ppaction://hlinksldjump"/>
              </a:rPr>
              <a:t>HERE</a:t>
            </a:r>
            <a:r>
              <a:rPr lang="en-US" sz="2400" dirty="0">
                <a:solidFill>
                  <a:schemeClr val="bg1">
                    <a:lumMod val="85000"/>
                  </a:schemeClr>
                </a:solidFill>
                <a:latin typeface="Calibri" pitchFamily="34" charset="0"/>
                <a:ea typeface="+mn-ea"/>
                <a:cs typeface="Arial" charset="0"/>
              </a:rPr>
              <a:t> for a detailed description of our project.</a:t>
            </a:r>
          </a:p>
        </p:txBody>
      </p:sp>
      <p:sp>
        <p:nvSpPr>
          <p:cNvPr id="5" name="TextBox 4"/>
          <p:cNvSpPr txBox="1"/>
          <p:nvPr/>
        </p:nvSpPr>
        <p:spPr>
          <a:xfrm>
            <a:off x="266700" y="152400"/>
            <a:ext cx="7658100" cy="584200"/>
          </a:xfrm>
          <a:prstGeom prst="rect">
            <a:avLst/>
          </a:prstGeom>
          <a:noFill/>
        </p:spPr>
        <p:txBody>
          <a:bodyPr>
            <a:spAutoFit/>
          </a:bodyPr>
          <a:lstStyle/>
          <a:p>
            <a:pPr>
              <a:defRPr/>
            </a:pPr>
            <a:r>
              <a:rPr lang="en-US" sz="3200" b="1" u="sng" dirty="0">
                <a:solidFill>
                  <a:schemeClr val="bg1">
                    <a:lumMod val="85000"/>
                  </a:schemeClr>
                </a:solidFill>
                <a:latin typeface="Calibri" pitchFamily="34" charset="0"/>
                <a:ea typeface="+mn-ea"/>
                <a:cs typeface="Arial" charset="0"/>
              </a:rPr>
              <a:t>21</a:t>
            </a:r>
            <a:r>
              <a:rPr lang="en-US" sz="3200" b="1" u="sng" baseline="30000" dirty="0">
                <a:solidFill>
                  <a:schemeClr val="bg1">
                    <a:lumMod val="85000"/>
                  </a:schemeClr>
                </a:solidFill>
                <a:latin typeface="Calibri" pitchFamily="34" charset="0"/>
                <a:ea typeface="+mn-ea"/>
                <a:cs typeface="Arial" charset="0"/>
              </a:rPr>
              <a:t>st</a:t>
            </a:r>
            <a:r>
              <a:rPr lang="en-US" sz="3200" b="1" u="sng" dirty="0">
                <a:solidFill>
                  <a:schemeClr val="bg1">
                    <a:lumMod val="85000"/>
                  </a:schemeClr>
                </a:solidFill>
                <a:latin typeface="Calibri" pitchFamily="34" charset="0"/>
                <a:ea typeface="+mn-ea"/>
                <a:cs typeface="Arial" charset="0"/>
              </a:rPr>
              <a:t> Century Lessons – Teacher Preparation</a:t>
            </a:r>
            <a:endParaRPr lang="en-US" sz="3200" b="1" dirty="0">
              <a:solidFill>
                <a:schemeClr val="bg1">
                  <a:lumMod val="85000"/>
                </a:schemeClr>
              </a:solidFill>
              <a:latin typeface="Calibri" pitchFamily="34" charset="0"/>
              <a:ea typeface="+mn-ea"/>
              <a:cs typeface="Arial" charset="0"/>
            </a:endParaRPr>
          </a:p>
        </p:txBody>
      </p:sp>
      <p:pic>
        <p:nvPicPr>
          <p:cNvPr id="6" name="Picture 5" descr="9052921-grey-3d-man-near-the-presentation-stand-on-electronic-background.jp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442331" y="1575574"/>
            <a:ext cx="1846229" cy="1384672"/>
          </a:xfrm>
          <a:prstGeom prst="rect">
            <a:avLst/>
          </a:prstGeom>
          <a:ln>
            <a:noFill/>
          </a:ln>
          <a:effectLst>
            <a:softEdge rad="112500"/>
          </a:effectLst>
        </p:spPr>
      </p:pic>
      <p:sp>
        <p:nvSpPr>
          <p:cNvPr id="14344" name="TextBox 1"/>
          <p:cNvSpPr txBox="1">
            <a:spLocks noChangeArrowheads="1"/>
          </p:cNvSpPr>
          <p:nvPr/>
        </p:nvSpPr>
        <p:spPr bwMode="auto">
          <a:xfrm>
            <a:off x="533400" y="2514600"/>
            <a:ext cx="18415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charset="0"/>
                <a:ea typeface="ＭＳ Ｐゴシック" charset="-128"/>
              </a:defRPr>
            </a:lvl1pPr>
            <a:lvl2pPr marL="742950" indent="-285750" eaLnBrk="0" hangingPunct="0">
              <a:defRPr>
                <a:solidFill>
                  <a:schemeClr val="tx1"/>
                </a:solidFill>
                <a:latin typeface="Calibri" charset="0"/>
                <a:ea typeface="ＭＳ Ｐゴシック" charset="-128"/>
              </a:defRPr>
            </a:lvl2pPr>
            <a:lvl3pPr marL="1143000" indent="-228600" eaLnBrk="0" hangingPunct="0">
              <a:defRPr>
                <a:solidFill>
                  <a:schemeClr val="tx1"/>
                </a:solidFill>
                <a:latin typeface="Calibri" charset="0"/>
                <a:ea typeface="ＭＳ Ｐゴシック" charset="-128"/>
              </a:defRPr>
            </a:lvl3pPr>
            <a:lvl4pPr marL="1600200" indent="-228600" eaLnBrk="0" hangingPunct="0">
              <a:defRPr>
                <a:solidFill>
                  <a:schemeClr val="tx1"/>
                </a:solidFill>
                <a:latin typeface="Calibri" charset="0"/>
                <a:ea typeface="ＭＳ Ｐゴシック" charset="-128"/>
              </a:defRPr>
            </a:lvl4pPr>
            <a:lvl5pPr marL="2057400" indent="-228600" eaLnBrk="0" hangingPunct="0">
              <a:defRPr>
                <a:solidFill>
                  <a:schemeClr val="tx1"/>
                </a:solidFill>
                <a:latin typeface="Calibri" charset="0"/>
                <a:ea typeface="ＭＳ Ｐゴシック" charset="-128"/>
              </a:defRPr>
            </a:lvl5pPr>
            <a:lvl6pPr marL="2514600" indent="-228600" eaLnBrk="0" fontAlgn="base" hangingPunct="0">
              <a:spcBef>
                <a:spcPct val="0"/>
              </a:spcBef>
              <a:spcAft>
                <a:spcPct val="0"/>
              </a:spcAft>
              <a:defRPr>
                <a:solidFill>
                  <a:schemeClr val="tx1"/>
                </a:solidFill>
                <a:latin typeface="Calibri" charset="0"/>
                <a:ea typeface="ＭＳ Ｐゴシック" charset="-128"/>
              </a:defRPr>
            </a:lvl6pPr>
            <a:lvl7pPr marL="2971800" indent="-228600" eaLnBrk="0" fontAlgn="base" hangingPunct="0">
              <a:spcBef>
                <a:spcPct val="0"/>
              </a:spcBef>
              <a:spcAft>
                <a:spcPct val="0"/>
              </a:spcAft>
              <a:defRPr>
                <a:solidFill>
                  <a:schemeClr val="tx1"/>
                </a:solidFill>
                <a:latin typeface="Calibri" charset="0"/>
                <a:ea typeface="ＭＳ Ｐゴシック" charset="-128"/>
              </a:defRPr>
            </a:lvl7pPr>
            <a:lvl8pPr marL="3429000" indent="-228600" eaLnBrk="0" fontAlgn="base" hangingPunct="0">
              <a:spcBef>
                <a:spcPct val="0"/>
              </a:spcBef>
              <a:spcAft>
                <a:spcPct val="0"/>
              </a:spcAft>
              <a:defRPr>
                <a:solidFill>
                  <a:schemeClr val="tx1"/>
                </a:solidFill>
                <a:latin typeface="Calibri" charset="0"/>
                <a:ea typeface="ＭＳ Ｐゴシック" charset="-128"/>
              </a:defRPr>
            </a:lvl8pPr>
            <a:lvl9pPr marL="3886200" indent="-228600" eaLnBrk="0" fontAlgn="base" hangingPunct="0">
              <a:spcBef>
                <a:spcPct val="0"/>
              </a:spcBef>
              <a:spcAft>
                <a:spcPct val="0"/>
              </a:spcAft>
              <a:defRPr>
                <a:solidFill>
                  <a:schemeClr val="tx1"/>
                </a:solidFill>
                <a:latin typeface="Calibri" charset="0"/>
                <a:ea typeface="ＭＳ Ｐゴシック" charset="-128"/>
              </a:defRPr>
            </a:lvl9pPr>
          </a:lstStyle>
          <a:p>
            <a:pPr eaLnBrk="1" hangingPunct="1"/>
            <a:endParaRPr lang="en-US"/>
          </a:p>
        </p:txBody>
      </p:sp>
      <p:sp>
        <p:nvSpPr>
          <p:cNvPr id="7" name="TextBox 6"/>
          <p:cNvSpPr txBox="1"/>
          <p:nvPr/>
        </p:nvSpPr>
        <p:spPr>
          <a:xfrm>
            <a:off x="544513" y="1676400"/>
            <a:ext cx="6108700" cy="1200150"/>
          </a:xfrm>
          <a:prstGeom prst="rect">
            <a:avLst/>
          </a:prstGeom>
          <a:noFill/>
        </p:spPr>
        <p:txBody>
          <a:bodyPr>
            <a:spAutoFit/>
          </a:bodyPr>
          <a:lstStyle/>
          <a:p>
            <a:pPr marL="457200" indent="-457200">
              <a:buFont typeface="Arial" pitchFamily="34" charset="0"/>
              <a:buChar char="•"/>
              <a:defRPr/>
            </a:pPr>
            <a:r>
              <a:rPr lang="en-US" sz="2400" dirty="0">
                <a:solidFill>
                  <a:schemeClr val="bg1">
                    <a:lumMod val="85000"/>
                  </a:schemeClr>
                </a:solidFill>
                <a:latin typeface="Calibri" pitchFamily="34" charset="0"/>
                <a:ea typeface="+mn-ea"/>
                <a:cs typeface="Arial" charset="0"/>
              </a:rPr>
              <a:t>Spend AT LEAST 30 minutes studying the Lesson Overview, Teacher Notes on each slide, and accompanying worksheets.</a:t>
            </a:r>
          </a:p>
        </p:txBody>
      </p:sp>
      <p:sp>
        <p:nvSpPr>
          <p:cNvPr id="3" name="TextBox 2"/>
          <p:cNvSpPr txBox="1"/>
          <p:nvPr/>
        </p:nvSpPr>
        <p:spPr>
          <a:xfrm>
            <a:off x="538163" y="2935288"/>
            <a:ext cx="8224837" cy="831850"/>
          </a:xfrm>
          <a:prstGeom prst="rect">
            <a:avLst/>
          </a:prstGeom>
          <a:noFill/>
        </p:spPr>
        <p:txBody>
          <a:bodyPr>
            <a:spAutoFit/>
          </a:bodyPr>
          <a:lstStyle/>
          <a:p>
            <a:pPr marL="457200" indent="-457200">
              <a:buFont typeface="Arial" pitchFamily="34" charset="0"/>
              <a:buChar char="•"/>
              <a:defRPr/>
            </a:pPr>
            <a:r>
              <a:rPr lang="en-US" sz="2400" dirty="0">
                <a:solidFill>
                  <a:schemeClr val="bg1">
                    <a:lumMod val="85000"/>
                  </a:schemeClr>
                </a:solidFill>
                <a:latin typeface="Calibri" pitchFamily="34" charset="0"/>
                <a:cs typeface="Arial" charset="0"/>
              </a:rPr>
              <a:t>Set up your projector and test this PowerPoint file to make sure all animations, media, etc. work properly.</a:t>
            </a:r>
          </a:p>
        </p:txBody>
      </p:sp>
      <p:sp>
        <p:nvSpPr>
          <p:cNvPr id="10" name="TextBox 9"/>
          <p:cNvSpPr txBox="1"/>
          <p:nvPr/>
        </p:nvSpPr>
        <p:spPr>
          <a:xfrm>
            <a:off x="371475" y="1093788"/>
            <a:ext cx="8582025" cy="492125"/>
          </a:xfrm>
          <a:prstGeom prst="rect">
            <a:avLst/>
          </a:prstGeom>
          <a:noFill/>
        </p:spPr>
        <p:txBody>
          <a:bodyPr>
            <a:spAutoFit/>
          </a:bodyPr>
          <a:lstStyle/>
          <a:p>
            <a:pPr>
              <a:defRPr/>
            </a:pPr>
            <a:r>
              <a:rPr lang="en-US" sz="2600" b="1" dirty="0">
                <a:solidFill>
                  <a:schemeClr val="bg1">
                    <a:lumMod val="85000"/>
                  </a:schemeClr>
                </a:solidFill>
                <a:latin typeface="Calibri" pitchFamily="34" charset="0"/>
                <a:cs typeface="Arial" charset="0"/>
              </a:rPr>
              <a:t>Please do the following as you prepare to deliver this lesson:</a:t>
            </a:r>
          </a:p>
        </p:txBody>
      </p:sp>
      <p:sp>
        <p:nvSpPr>
          <p:cNvPr id="13" name="TextBox 12"/>
          <p:cNvSpPr txBox="1"/>
          <p:nvPr/>
        </p:nvSpPr>
        <p:spPr>
          <a:xfrm>
            <a:off x="538163" y="3817938"/>
            <a:ext cx="8224837" cy="830262"/>
          </a:xfrm>
          <a:prstGeom prst="rect">
            <a:avLst/>
          </a:prstGeom>
          <a:noFill/>
        </p:spPr>
        <p:txBody>
          <a:bodyPr>
            <a:spAutoFit/>
          </a:bodyPr>
          <a:lstStyle/>
          <a:p>
            <a:pPr marL="457200" indent="-457200">
              <a:buFont typeface="Arial" pitchFamily="34" charset="0"/>
              <a:buChar char="•"/>
              <a:defRPr/>
            </a:pPr>
            <a:r>
              <a:rPr lang="en-US" sz="2400" dirty="0">
                <a:solidFill>
                  <a:schemeClr val="bg1">
                    <a:lumMod val="85000"/>
                  </a:schemeClr>
                </a:solidFill>
                <a:latin typeface="Calibri" pitchFamily="34" charset="0"/>
                <a:cs typeface="Arial" charset="0"/>
              </a:rPr>
              <a:t>Feel free to customize this file to match the language and routines in your classroom.</a:t>
            </a:r>
          </a:p>
        </p:txBody>
      </p:sp>
    </p:spTree>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Black Background"/>
          <p:cNvSpPr>
            <a:spLocks noChangeArrowheads="1"/>
          </p:cNvSpPr>
          <p:nvPr/>
        </p:nvSpPr>
        <p:spPr bwMode="auto">
          <a:xfrm>
            <a:off x="122238" y="619125"/>
            <a:ext cx="8869362" cy="5172075"/>
          </a:xfrm>
          <a:prstGeom prst="roundRect">
            <a:avLst>
              <a:gd name="adj" fmla="val 7954"/>
            </a:avLst>
          </a:prstGeom>
          <a:solidFill>
            <a:schemeClr val="tx1"/>
          </a:solidFill>
          <a:ln w="19050">
            <a:solidFill>
              <a:schemeClr val="bg1"/>
            </a:solidFill>
            <a:round/>
            <a:headEnd/>
            <a:tailEnd/>
          </a:ln>
        </p:spPr>
        <p:txBody>
          <a:bodyPr wrap="none" anchor="ctr"/>
          <a:lstStyle/>
          <a:p>
            <a:endParaRPr lang="en-US"/>
          </a:p>
        </p:txBody>
      </p:sp>
      <p:sp>
        <p:nvSpPr>
          <p:cNvPr id="15363" name="Slide Numbe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Calibri" charset="0"/>
                <a:ea typeface="ＭＳ Ｐゴシック" charset="-128"/>
              </a:defRPr>
            </a:lvl1pPr>
            <a:lvl2pPr marL="742950" indent="-285750" eaLnBrk="0" hangingPunct="0">
              <a:defRPr>
                <a:solidFill>
                  <a:schemeClr val="tx1"/>
                </a:solidFill>
                <a:latin typeface="Calibri" charset="0"/>
                <a:ea typeface="ＭＳ Ｐゴシック" charset="-128"/>
              </a:defRPr>
            </a:lvl2pPr>
            <a:lvl3pPr marL="1143000" indent="-228600" eaLnBrk="0" hangingPunct="0">
              <a:defRPr>
                <a:solidFill>
                  <a:schemeClr val="tx1"/>
                </a:solidFill>
                <a:latin typeface="Calibri" charset="0"/>
                <a:ea typeface="ＭＳ Ｐゴシック" charset="-128"/>
              </a:defRPr>
            </a:lvl3pPr>
            <a:lvl4pPr marL="1600200" indent="-228600" eaLnBrk="0" hangingPunct="0">
              <a:defRPr>
                <a:solidFill>
                  <a:schemeClr val="tx1"/>
                </a:solidFill>
                <a:latin typeface="Calibri" charset="0"/>
                <a:ea typeface="ＭＳ Ｐゴシック" charset="-128"/>
              </a:defRPr>
            </a:lvl4pPr>
            <a:lvl5pPr marL="2057400" indent="-228600" eaLnBrk="0" hangingPunct="0">
              <a:defRPr>
                <a:solidFill>
                  <a:schemeClr val="tx1"/>
                </a:solidFill>
                <a:latin typeface="Calibri" charset="0"/>
                <a:ea typeface="ＭＳ Ｐゴシック" charset="-128"/>
              </a:defRPr>
            </a:lvl5pPr>
            <a:lvl6pPr marL="2514600" indent="-228600" eaLnBrk="0" fontAlgn="base" hangingPunct="0">
              <a:spcBef>
                <a:spcPct val="0"/>
              </a:spcBef>
              <a:spcAft>
                <a:spcPct val="0"/>
              </a:spcAft>
              <a:defRPr>
                <a:solidFill>
                  <a:schemeClr val="tx1"/>
                </a:solidFill>
                <a:latin typeface="Calibri" charset="0"/>
                <a:ea typeface="ＭＳ Ｐゴシック" charset="-128"/>
              </a:defRPr>
            </a:lvl6pPr>
            <a:lvl7pPr marL="2971800" indent="-228600" eaLnBrk="0" fontAlgn="base" hangingPunct="0">
              <a:spcBef>
                <a:spcPct val="0"/>
              </a:spcBef>
              <a:spcAft>
                <a:spcPct val="0"/>
              </a:spcAft>
              <a:defRPr>
                <a:solidFill>
                  <a:schemeClr val="tx1"/>
                </a:solidFill>
                <a:latin typeface="Calibri" charset="0"/>
                <a:ea typeface="ＭＳ Ｐゴシック" charset="-128"/>
              </a:defRPr>
            </a:lvl7pPr>
            <a:lvl8pPr marL="3429000" indent="-228600" eaLnBrk="0" fontAlgn="base" hangingPunct="0">
              <a:spcBef>
                <a:spcPct val="0"/>
              </a:spcBef>
              <a:spcAft>
                <a:spcPct val="0"/>
              </a:spcAft>
              <a:defRPr>
                <a:solidFill>
                  <a:schemeClr val="tx1"/>
                </a:solidFill>
                <a:latin typeface="Calibri" charset="0"/>
                <a:ea typeface="ＭＳ Ｐゴシック" charset="-128"/>
              </a:defRPr>
            </a:lvl8pPr>
            <a:lvl9pPr marL="3886200" indent="-228600" eaLnBrk="0" fontAlgn="base" hangingPunct="0">
              <a:spcBef>
                <a:spcPct val="0"/>
              </a:spcBef>
              <a:spcAft>
                <a:spcPct val="0"/>
              </a:spcAft>
              <a:defRPr>
                <a:solidFill>
                  <a:schemeClr val="tx1"/>
                </a:solidFill>
                <a:latin typeface="Calibri" charset="0"/>
                <a:ea typeface="ＭＳ Ｐゴシック" charset="-128"/>
              </a:defRPr>
            </a:lvl9pPr>
          </a:lstStyle>
          <a:p>
            <a:pPr eaLnBrk="1" hangingPunct="1"/>
            <a:fld id="{0DF474B2-E23B-439A-8DD6-F9D367CFFE01}" type="slidenum">
              <a:rPr lang="en-US" smtClean="0">
                <a:solidFill>
                  <a:schemeClr val="bg1"/>
                </a:solidFill>
              </a:rPr>
              <a:pPr eaLnBrk="1" hangingPunct="1"/>
              <a:t>4</a:t>
            </a:fld>
            <a:endParaRPr lang="en-US" smtClean="0">
              <a:solidFill>
                <a:schemeClr val="bg1"/>
              </a:solidFill>
            </a:endParaRPr>
          </a:p>
        </p:txBody>
      </p:sp>
      <p:graphicFrame>
        <p:nvGraphicFramePr>
          <p:cNvPr id="9" name="Table 8"/>
          <p:cNvGraphicFramePr>
            <a:graphicFrameLocks noGrp="1"/>
          </p:cNvGraphicFramePr>
          <p:nvPr/>
        </p:nvGraphicFramePr>
        <p:xfrm>
          <a:off x="250825" y="619125"/>
          <a:ext cx="8610600" cy="4745355"/>
        </p:xfrm>
        <a:graphic>
          <a:graphicData uri="http://schemas.openxmlformats.org/drawingml/2006/table">
            <a:tbl>
              <a:tblPr/>
              <a:tblGrid>
                <a:gridCol w="1273175"/>
                <a:gridCol w="7337425"/>
              </a:tblGrid>
              <a:tr h="9048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FFFF00"/>
                          </a:solidFill>
                          <a:effectLst/>
                          <a:latin typeface="Cambria" charset="0"/>
                          <a:ea typeface="Cambria" charset="0"/>
                        </a:rPr>
                        <a:t>Lesson Objective</a:t>
                      </a:r>
                    </a:p>
                  </a:txBody>
                  <a:tcPr marL="68580" marR="68580" marT="0" marB="0"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lang="en-US" sz="1400" b="0" i="0" dirty="0" smtClean="0">
                          <a:solidFill>
                            <a:schemeClr val="bg1"/>
                          </a:solidFill>
                          <a:latin typeface="Calibri" pitchFamily="34" charset="0"/>
                          <a:ea typeface="+mn-ea"/>
                          <a:cs typeface="Arial" charset="0"/>
                        </a:rPr>
                        <a:t>SWBAT evaluate the effectiveness of Caesar and Augustus’ plans for the expansion and maintenance of the Roman empire.</a:t>
                      </a:r>
                      <a:endParaRPr kumimoji="0" lang="en-US" sz="1400" b="0" i="0" u="none" strike="noStrike" cap="none" normalizeH="0" baseline="0" dirty="0" smtClean="0">
                        <a:ln>
                          <a:noFill/>
                        </a:ln>
                        <a:solidFill>
                          <a:schemeClr val="bg1"/>
                        </a:solidFill>
                        <a:effectLst/>
                        <a:latin typeface="Cambria" charset="0"/>
                        <a:ea typeface="Cambria" charset="0"/>
                      </a:endParaRPr>
                    </a:p>
                  </a:txBody>
                  <a:tcPr marL="68580" marR="68580" marT="0" marB="0"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noFill/>
                  </a:tcPr>
                </a:tc>
              </a:tr>
              <a:tr h="366476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FFFF00"/>
                          </a:solidFill>
                          <a:effectLst/>
                          <a:latin typeface="Cambria" charset="0"/>
                          <a:ea typeface="Cambria" charset="0"/>
                        </a:rPr>
                        <a:t>Lesson Description</a:t>
                      </a:r>
                    </a:p>
                  </a:txBody>
                  <a:tcPr marL="68580" marR="68580" marT="0" marB="0"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smtClean="0">
                          <a:ln>
                            <a:noFill/>
                          </a:ln>
                          <a:solidFill>
                            <a:schemeClr val="bg1"/>
                          </a:solidFill>
                          <a:effectLst/>
                          <a:latin typeface="Cambria" charset="0"/>
                          <a:ea typeface="Cambria" charset="0"/>
                        </a:rPr>
                        <a:t>Students will begin the lesson with a Warm Up where they hypothesize how the Roman Republic expanded into the Roman Empire.  They will develop their hypotheses through a think-write-pair-share.</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smtClean="0">
                          <a:ln>
                            <a:noFill/>
                          </a:ln>
                          <a:solidFill>
                            <a:schemeClr val="bg1"/>
                          </a:solidFill>
                          <a:effectLst/>
                          <a:latin typeface="Cambria" charset="0"/>
                          <a:ea typeface="Cambria" charset="0"/>
                        </a:rPr>
                        <a:t>Following the Warm Up, the students will begin with a quick Launch where the teacher gives students brief contextual background information about Julius Caesar and Augustus and then explains that students will be acting as advisors to Caesar and Augustus about how to expand and maintain the growing empire.</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smtClean="0">
                          <a:ln>
                            <a:noFill/>
                          </a:ln>
                          <a:solidFill>
                            <a:schemeClr val="bg1"/>
                          </a:solidFill>
                          <a:effectLst/>
                          <a:latin typeface="Cambria" charset="0"/>
                          <a:ea typeface="Cambria" charset="0"/>
                        </a:rPr>
                        <a:t>Students will then Explore the content by jigsaw reading four main strategies (military, tribute, public projects, and peace) for expanding and maintaining the Roman Empire and annotating the pros and cons for each plan.  As a group, students will decide which of the four plans has the most merit.  They will then develop three criteria for what a successful plan to expand and maintain the Roman Empire would look like.</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smtClean="0">
                          <a:ln>
                            <a:noFill/>
                          </a:ln>
                          <a:solidFill>
                            <a:schemeClr val="bg1"/>
                          </a:solidFill>
                          <a:effectLst/>
                          <a:latin typeface="Cambria" charset="0"/>
                          <a:ea typeface="Cambria" charset="0"/>
                        </a:rPr>
                        <a:t>During the Summary, students will learn what Caesar and Augustus actually did to expand and maintain the Roman Empire during their successive rules.  While learning about the actual actions taken, student will continue identifying the pros and cons to the plans.</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smtClean="0">
                          <a:ln>
                            <a:noFill/>
                          </a:ln>
                          <a:solidFill>
                            <a:schemeClr val="bg1"/>
                          </a:solidFill>
                          <a:effectLst/>
                          <a:latin typeface="Cambria" charset="0"/>
                          <a:ea typeface="Cambria" charset="0"/>
                        </a:rPr>
                        <a:t>As Practice, students will respond to Caesar and Augustus’ plans by evaluating the plans based on the criteria for success developed during the Exploration and suggesting changes.</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smtClean="0">
                          <a:ln>
                            <a:noFill/>
                          </a:ln>
                          <a:solidFill>
                            <a:schemeClr val="bg1"/>
                          </a:solidFill>
                          <a:effectLst/>
                          <a:latin typeface="Cambria" charset="0"/>
                          <a:ea typeface="Cambria" charset="0"/>
                        </a:rPr>
                        <a:t>Class will end with a quick 3-2-1 Assessment.</a:t>
                      </a:r>
                    </a:p>
                  </a:txBody>
                  <a:tcPr marL="68580" marR="68580" marT="0" marB="0"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noFill/>
                  </a:tcPr>
                </a:tc>
              </a:tr>
            </a:tbl>
          </a:graphicData>
        </a:graphic>
      </p:graphicFrame>
      <p:sp>
        <p:nvSpPr>
          <p:cNvPr id="15369" name="TextBox 6"/>
          <p:cNvSpPr txBox="1">
            <a:spLocks noChangeArrowheads="1"/>
          </p:cNvSpPr>
          <p:nvPr/>
        </p:nvSpPr>
        <p:spPr bwMode="auto">
          <a:xfrm>
            <a:off x="152400" y="95250"/>
            <a:ext cx="403860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charset="0"/>
                <a:ea typeface="ＭＳ Ｐゴシック" charset="-128"/>
              </a:defRPr>
            </a:lvl1pPr>
            <a:lvl2pPr marL="742950" indent="-285750" eaLnBrk="0" hangingPunct="0">
              <a:defRPr>
                <a:solidFill>
                  <a:schemeClr val="tx1"/>
                </a:solidFill>
                <a:latin typeface="Calibri" charset="0"/>
                <a:ea typeface="ＭＳ Ｐゴシック" charset="-128"/>
              </a:defRPr>
            </a:lvl2pPr>
            <a:lvl3pPr marL="1143000" indent="-228600" eaLnBrk="0" hangingPunct="0">
              <a:defRPr>
                <a:solidFill>
                  <a:schemeClr val="tx1"/>
                </a:solidFill>
                <a:latin typeface="Calibri" charset="0"/>
                <a:ea typeface="ＭＳ Ｐゴシック" charset="-128"/>
              </a:defRPr>
            </a:lvl3pPr>
            <a:lvl4pPr marL="1600200" indent="-228600" eaLnBrk="0" hangingPunct="0">
              <a:defRPr>
                <a:solidFill>
                  <a:schemeClr val="tx1"/>
                </a:solidFill>
                <a:latin typeface="Calibri" charset="0"/>
                <a:ea typeface="ＭＳ Ｐゴシック" charset="-128"/>
              </a:defRPr>
            </a:lvl4pPr>
            <a:lvl5pPr marL="2057400" indent="-228600" eaLnBrk="0" hangingPunct="0">
              <a:defRPr>
                <a:solidFill>
                  <a:schemeClr val="tx1"/>
                </a:solidFill>
                <a:latin typeface="Calibri" charset="0"/>
                <a:ea typeface="ＭＳ Ｐゴシック" charset="-128"/>
              </a:defRPr>
            </a:lvl5pPr>
            <a:lvl6pPr marL="2514600" indent="-228600" eaLnBrk="0" fontAlgn="base" hangingPunct="0">
              <a:spcBef>
                <a:spcPct val="0"/>
              </a:spcBef>
              <a:spcAft>
                <a:spcPct val="0"/>
              </a:spcAft>
              <a:defRPr>
                <a:solidFill>
                  <a:schemeClr val="tx1"/>
                </a:solidFill>
                <a:latin typeface="Calibri" charset="0"/>
                <a:ea typeface="ＭＳ Ｐゴシック" charset="-128"/>
              </a:defRPr>
            </a:lvl6pPr>
            <a:lvl7pPr marL="2971800" indent="-228600" eaLnBrk="0" fontAlgn="base" hangingPunct="0">
              <a:spcBef>
                <a:spcPct val="0"/>
              </a:spcBef>
              <a:spcAft>
                <a:spcPct val="0"/>
              </a:spcAft>
              <a:defRPr>
                <a:solidFill>
                  <a:schemeClr val="tx1"/>
                </a:solidFill>
                <a:latin typeface="Calibri" charset="0"/>
                <a:ea typeface="ＭＳ Ｐゴシック" charset="-128"/>
              </a:defRPr>
            </a:lvl7pPr>
            <a:lvl8pPr marL="3429000" indent="-228600" eaLnBrk="0" fontAlgn="base" hangingPunct="0">
              <a:spcBef>
                <a:spcPct val="0"/>
              </a:spcBef>
              <a:spcAft>
                <a:spcPct val="0"/>
              </a:spcAft>
              <a:defRPr>
                <a:solidFill>
                  <a:schemeClr val="tx1"/>
                </a:solidFill>
                <a:latin typeface="Calibri" charset="0"/>
                <a:ea typeface="ＭＳ Ｐゴシック" charset="-128"/>
              </a:defRPr>
            </a:lvl8pPr>
            <a:lvl9pPr marL="3886200" indent="-228600" eaLnBrk="0" fontAlgn="base" hangingPunct="0">
              <a:spcBef>
                <a:spcPct val="0"/>
              </a:spcBef>
              <a:spcAft>
                <a:spcPct val="0"/>
              </a:spcAft>
              <a:defRPr>
                <a:solidFill>
                  <a:schemeClr val="tx1"/>
                </a:solidFill>
                <a:latin typeface="Calibri" charset="0"/>
                <a:ea typeface="ＭＳ Ｐゴシック" charset="-128"/>
              </a:defRPr>
            </a:lvl9pPr>
          </a:lstStyle>
          <a:p>
            <a:pPr eaLnBrk="1" hangingPunct="1"/>
            <a:r>
              <a:rPr lang="en-US" sz="2800" b="1">
                <a:solidFill>
                  <a:schemeClr val="bg1"/>
                </a:solidFill>
              </a:rPr>
              <a:t>Lesson Overview (1 of 4)</a:t>
            </a:r>
            <a:endParaRPr lang="en-US" sz="2000">
              <a:solidFill>
                <a:schemeClr val="bg1"/>
              </a:solidFill>
            </a:endParaRPr>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Black Background"/>
          <p:cNvSpPr>
            <a:spLocks noChangeArrowheads="1"/>
          </p:cNvSpPr>
          <p:nvPr/>
        </p:nvSpPr>
        <p:spPr bwMode="auto">
          <a:xfrm>
            <a:off x="122238" y="619125"/>
            <a:ext cx="8869362" cy="5248275"/>
          </a:xfrm>
          <a:prstGeom prst="roundRect">
            <a:avLst>
              <a:gd name="adj" fmla="val 7954"/>
            </a:avLst>
          </a:prstGeom>
          <a:solidFill>
            <a:schemeClr val="tx1"/>
          </a:solidFill>
          <a:ln w="19050">
            <a:solidFill>
              <a:schemeClr val="bg1"/>
            </a:solidFill>
            <a:round/>
            <a:headEnd/>
            <a:tailEnd/>
          </a:ln>
        </p:spPr>
        <p:txBody>
          <a:bodyPr wrap="none" anchor="ctr"/>
          <a:lstStyle/>
          <a:p>
            <a:endParaRPr lang="en-US"/>
          </a:p>
        </p:txBody>
      </p:sp>
      <p:sp>
        <p:nvSpPr>
          <p:cNvPr id="16387" name="Slide Numbe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Calibri" charset="0"/>
                <a:ea typeface="ＭＳ Ｐゴシック" charset="-128"/>
              </a:defRPr>
            </a:lvl1pPr>
            <a:lvl2pPr marL="742950" indent="-285750" eaLnBrk="0" hangingPunct="0">
              <a:defRPr>
                <a:solidFill>
                  <a:schemeClr val="tx1"/>
                </a:solidFill>
                <a:latin typeface="Calibri" charset="0"/>
                <a:ea typeface="ＭＳ Ｐゴシック" charset="-128"/>
              </a:defRPr>
            </a:lvl2pPr>
            <a:lvl3pPr marL="1143000" indent="-228600" eaLnBrk="0" hangingPunct="0">
              <a:defRPr>
                <a:solidFill>
                  <a:schemeClr val="tx1"/>
                </a:solidFill>
                <a:latin typeface="Calibri" charset="0"/>
                <a:ea typeface="ＭＳ Ｐゴシック" charset="-128"/>
              </a:defRPr>
            </a:lvl3pPr>
            <a:lvl4pPr marL="1600200" indent="-228600" eaLnBrk="0" hangingPunct="0">
              <a:defRPr>
                <a:solidFill>
                  <a:schemeClr val="tx1"/>
                </a:solidFill>
                <a:latin typeface="Calibri" charset="0"/>
                <a:ea typeface="ＭＳ Ｐゴシック" charset="-128"/>
              </a:defRPr>
            </a:lvl4pPr>
            <a:lvl5pPr marL="2057400" indent="-228600" eaLnBrk="0" hangingPunct="0">
              <a:defRPr>
                <a:solidFill>
                  <a:schemeClr val="tx1"/>
                </a:solidFill>
                <a:latin typeface="Calibri" charset="0"/>
                <a:ea typeface="ＭＳ Ｐゴシック" charset="-128"/>
              </a:defRPr>
            </a:lvl5pPr>
            <a:lvl6pPr marL="2514600" indent="-228600" eaLnBrk="0" fontAlgn="base" hangingPunct="0">
              <a:spcBef>
                <a:spcPct val="0"/>
              </a:spcBef>
              <a:spcAft>
                <a:spcPct val="0"/>
              </a:spcAft>
              <a:defRPr>
                <a:solidFill>
                  <a:schemeClr val="tx1"/>
                </a:solidFill>
                <a:latin typeface="Calibri" charset="0"/>
                <a:ea typeface="ＭＳ Ｐゴシック" charset="-128"/>
              </a:defRPr>
            </a:lvl6pPr>
            <a:lvl7pPr marL="2971800" indent="-228600" eaLnBrk="0" fontAlgn="base" hangingPunct="0">
              <a:spcBef>
                <a:spcPct val="0"/>
              </a:spcBef>
              <a:spcAft>
                <a:spcPct val="0"/>
              </a:spcAft>
              <a:defRPr>
                <a:solidFill>
                  <a:schemeClr val="tx1"/>
                </a:solidFill>
                <a:latin typeface="Calibri" charset="0"/>
                <a:ea typeface="ＭＳ Ｐゴシック" charset="-128"/>
              </a:defRPr>
            </a:lvl7pPr>
            <a:lvl8pPr marL="3429000" indent="-228600" eaLnBrk="0" fontAlgn="base" hangingPunct="0">
              <a:spcBef>
                <a:spcPct val="0"/>
              </a:spcBef>
              <a:spcAft>
                <a:spcPct val="0"/>
              </a:spcAft>
              <a:defRPr>
                <a:solidFill>
                  <a:schemeClr val="tx1"/>
                </a:solidFill>
                <a:latin typeface="Calibri" charset="0"/>
                <a:ea typeface="ＭＳ Ｐゴシック" charset="-128"/>
              </a:defRPr>
            </a:lvl8pPr>
            <a:lvl9pPr marL="3886200" indent="-228600" eaLnBrk="0" fontAlgn="base" hangingPunct="0">
              <a:spcBef>
                <a:spcPct val="0"/>
              </a:spcBef>
              <a:spcAft>
                <a:spcPct val="0"/>
              </a:spcAft>
              <a:defRPr>
                <a:solidFill>
                  <a:schemeClr val="tx1"/>
                </a:solidFill>
                <a:latin typeface="Calibri" charset="0"/>
                <a:ea typeface="ＭＳ Ｐゴシック" charset="-128"/>
              </a:defRPr>
            </a:lvl9pPr>
          </a:lstStyle>
          <a:p>
            <a:pPr eaLnBrk="1" hangingPunct="1"/>
            <a:fld id="{1F643CEC-761C-40C9-AC0A-9F7BB21A547C}" type="slidenum">
              <a:rPr lang="en-US" smtClean="0">
                <a:solidFill>
                  <a:schemeClr val="bg1"/>
                </a:solidFill>
              </a:rPr>
              <a:pPr eaLnBrk="1" hangingPunct="1"/>
              <a:t>5</a:t>
            </a:fld>
            <a:endParaRPr lang="en-US" smtClean="0">
              <a:solidFill>
                <a:schemeClr val="bg1"/>
              </a:solidFill>
            </a:endParaRPr>
          </a:p>
        </p:txBody>
      </p:sp>
      <p:graphicFrame>
        <p:nvGraphicFramePr>
          <p:cNvPr id="9" name="Table 8"/>
          <p:cNvGraphicFramePr>
            <a:graphicFrameLocks noGrp="1"/>
          </p:cNvGraphicFramePr>
          <p:nvPr/>
        </p:nvGraphicFramePr>
        <p:xfrm>
          <a:off x="304800" y="911225"/>
          <a:ext cx="8610600" cy="5126291"/>
        </p:xfrm>
        <a:graphic>
          <a:graphicData uri="http://schemas.openxmlformats.org/drawingml/2006/table">
            <a:tbl>
              <a:tblPr/>
              <a:tblGrid>
                <a:gridCol w="2263255"/>
                <a:gridCol w="6347345"/>
              </a:tblGrid>
              <a:tr h="1369124">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FFFF00"/>
                          </a:solidFill>
                          <a:effectLst/>
                          <a:latin typeface="Cambria" charset="0"/>
                          <a:ea typeface="Cambria" charset="0"/>
                        </a:rPr>
                        <a:t>Lesson Vocabulary</a:t>
                      </a:r>
                    </a:p>
                  </a:txBody>
                  <a:tcPr marL="68580" marR="68580" marT="0" marB="0"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bg1">
                              <a:lumMod val="95000"/>
                            </a:schemeClr>
                          </a:solidFill>
                          <a:effectLst/>
                          <a:latin typeface="Cambria" charset="0"/>
                          <a:ea typeface="Cambria" charset="0"/>
                        </a:rPr>
                        <a:t>Expand – to make something larger or more extensive</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bg1">
                              <a:lumMod val="95000"/>
                            </a:schemeClr>
                          </a:solidFill>
                          <a:effectLst/>
                          <a:latin typeface="Cambria" charset="0"/>
                          <a:ea typeface="Cambria" charset="0"/>
                        </a:rPr>
                        <a:t>Maintain – to keep something in good working order</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bg1">
                              <a:lumMod val="95000"/>
                            </a:schemeClr>
                          </a:solidFill>
                          <a:effectLst/>
                          <a:latin typeface="Cambria" charset="0"/>
                          <a:ea typeface="Cambria" charset="0"/>
                        </a:rPr>
                        <a:t>Foiled – prevented something from succeeding</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err="1" smtClean="0">
                          <a:ln>
                            <a:noFill/>
                          </a:ln>
                          <a:solidFill>
                            <a:schemeClr val="bg1">
                              <a:lumMod val="95000"/>
                            </a:schemeClr>
                          </a:solidFill>
                          <a:effectLst/>
                          <a:latin typeface="Cambria" charset="0"/>
                          <a:ea typeface="Cambria" charset="0"/>
                        </a:rPr>
                        <a:t>Pax</a:t>
                      </a:r>
                      <a:r>
                        <a:rPr kumimoji="0" lang="en-US" sz="1800" b="0" i="0" u="none" strike="noStrike" cap="none" normalizeH="0" baseline="0" dirty="0" smtClean="0">
                          <a:ln>
                            <a:noFill/>
                          </a:ln>
                          <a:solidFill>
                            <a:schemeClr val="bg1">
                              <a:lumMod val="95000"/>
                            </a:schemeClr>
                          </a:solidFill>
                          <a:effectLst/>
                          <a:latin typeface="Cambria" charset="0"/>
                          <a:ea typeface="Cambria" charset="0"/>
                        </a:rPr>
                        <a:t> </a:t>
                      </a:r>
                      <a:r>
                        <a:rPr kumimoji="0" lang="en-US" sz="1800" b="0" i="0" u="none" strike="noStrike" cap="none" normalizeH="0" baseline="0" dirty="0" err="1" smtClean="0">
                          <a:ln>
                            <a:noFill/>
                          </a:ln>
                          <a:solidFill>
                            <a:schemeClr val="bg1">
                              <a:lumMod val="95000"/>
                            </a:schemeClr>
                          </a:solidFill>
                          <a:effectLst/>
                          <a:latin typeface="Cambria" charset="0"/>
                          <a:ea typeface="Cambria" charset="0"/>
                        </a:rPr>
                        <a:t>Romana</a:t>
                      </a:r>
                      <a:r>
                        <a:rPr kumimoji="0" lang="en-US" sz="1800" b="0" i="0" u="none" strike="noStrike" cap="none" normalizeH="0" baseline="0" dirty="0" smtClean="0">
                          <a:ln>
                            <a:noFill/>
                          </a:ln>
                          <a:solidFill>
                            <a:schemeClr val="bg1">
                              <a:lumMod val="95000"/>
                            </a:schemeClr>
                          </a:solidFill>
                          <a:effectLst/>
                          <a:latin typeface="Cambria" charset="0"/>
                          <a:ea typeface="Cambria" charset="0"/>
                        </a:rPr>
                        <a:t> – the Roman Peace, a time period where Rome did not engage in any major wars</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bg1">
                              <a:lumMod val="95000"/>
                            </a:schemeClr>
                          </a:solidFill>
                          <a:effectLst/>
                          <a:latin typeface="Cambria" charset="0"/>
                          <a:ea typeface="Cambria" charset="0"/>
                        </a:rPr>
                        <a:t>Praetorian Guard – the bodyguard of the Roman emperor </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bg1">
                            <a:lumMod val="95000"/>
                          </a:schemeClr>
                        </a:solidFill>
                        <a:effectLst/>
                        <a:latin typeface="Cambria" charset="0"/>
                        <a:ea typeface="Cambria" charset="0"/>
                      </a:endParaRPr>
                    </a:p>
                  </a:txBody>
                  <a:tcPr marL="68580" marR="68580" marT="0" marB="0"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noFill/>
                  </a:tcPr>
                </a:tc>
              </a:tr>
              <a:tr h="1497751">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FFFF00"/>
                          </a:solidFill>
                          <a:effectLst/>
                          <a:latin typeface="Cambria" charset="0"/>
                          <a:ea typeface="Cambria" charset="0"/>
                        </a:rPr>
                        <a:t>Materials</a:t>
                      </a:r>
                    </a:p>
                  </a:txBody>
                  <a:tcPr marL="68580" marR="68580" marT="0" marB="0"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bg1">
                              <a:lumMod val="95000"/>
                            </a:schemeClr>
                          </a:solidFill>
                          <a:effectLst/>
                          <a:latin typeface="Cambria" charset="0"/>
                          <a:ea typeface="Cambria" charset="0"/>
                        </a:rPr>
                        <a:t>Projector</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bg1">
                              <a:lumMod val="95000"/>
                            </a:schemeClr>
                          </a:solidFill>
                          <a:effectLst/>
                          <a:latin typeface="Cambria" charset="0"/>
                          <a:ea typeface="Cambria" charset="0"/>
                        </a:rPr>
                        <a:t>PowerPoint</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bg1">
                              <a:lumMod val="95000"/>
                            </a:schemeClr>
                          </a:solidFill>
                          <a:effectLst/>
                          <a:latin typeface="Cambria" charset="0"/>
                          <a:ea typeface="Cambria" charset="0"/>
                        </a:rPr>
                        <a:t>Handouts</a:t>
                      </a:r>
                    </a:p>
                  </a:txBody>
                  <a:tcPr marL="68580" marR="68580" marT="0" marB="0"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noFill/>
                  </a:tcPr>
                </a:tc>
              </a:tr>
              <a:tr h="1708301">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FFFF00"/>
                          </a:solidFill>
                          <a:effectLst/>
                          <a:latin typeface="Cambria" charset="0"/>
                          <a:ea typeface="Cambria" charset="0"/>
                        </a:rPr>
                        <a:t>Common Core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FFFF00"/>
                          </a:solidFill>
                          <a:effectLst/>
                          <a:latin typeface="Cambria" charset="0"/>
                          <a:ea typeface="Cambria" charset="0"/>
                        </a:rPr>
                        <a:t>State Standard</a:t>
                      </a:r>
                    </a:p>
                  </a:txBody>
                  <a:tcPr marL="68576" marR="68576" marT="0" marB="0"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lang="en-US" dirty="0" smtClean="0">
                          <a:latin typeface="Cambria"/>
                          <a:cs typeface="Cambria"/>
                          <a:hlinkClick r:id="rId3"/>
                        </a:rPr>
                        <a:t>CCSS.ELA-Literacy.RH.6-8.1</a:t>
                      </a:r>
                      <a:r>
                        <a:rPr lang="en-US" dirty="0" smtClean="0">
                          <a:latin typeface="Cambria"/>
                          <a:cs typeface="Cambria"/>
                        </a:rPr>
                        <a:t> </a:t>
                      </a:r>
                      <a:r>
                        <a:rPr lang="en-US" dirty="0" smtClean="0">
                          <a:solidFill>
                            <a:srgbClr val="FFFFFF"/>
                          </a:solidFill>
                          <a:latin typeface="Cambria"/>
                          <a:cs typeface="Cambria"/>
                        </a:rPr>
                        <a:t>Cite specific textual evidence to support analysis of primary and secondary sources.</a:t>
                      </a:r>
                      <a:endParaRPr kumimoji="0" lang="en-US" sz="1800" b="0" i="0" u="none" strike="noStrike" cap="none" normalizeH="0" baseline="0" dirty="0" smtClean="0">
                        <a:ln>
                          <a:noFill/>
                        </a:ln>
                        <a:solidFill>
                          <a:srgbClr val="FFFFFF"/>
                        </a:solidFill>
                        <a:effectLst/>
                        <a:latin typeface="Cambria"/>
                        <a:ea typeface="Cambria" charset="0"/>
                        <a:cs typeface="Cambria"/>
                      </a:endParaRPr>
                    </a:p>
                  </a:txBody>
                  <a:tcPr marL="68576" marR="68576" marT="0" marB="0"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noFill/>
                  </a:tcPr>
                </a:tc>
              </a:tr>
            </a:tbl>
          </a:graphicData>
        </a:graphic>
      </p:graphicFrame>
      <p:sp>
        <p:nvSpPr>
          <p:cNvPr id="16395" name="TextBox 6"/>
          <p:cNvSpPr txBox="1">
            <a:spLocks noChangeArrowheads="1"/>
          </p:cNvSpPr>
          <p:nvPr/>
        </p:nvSpPr>
        <p:spPr bwMode="auto">
          <a:xfrm>
            <a:off x="152400" y="95250"/>
            <a:ext cx="403860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charset="0"/>
                <a:ea typeface="ＭＳ Ｐゴシック" charset="-128"/>
              </a:defRPr>
            </a:lvl1pPr>
            <a:lvl2pPr marL="742950" indent="-285750" eaLnBrk="0" hangingPunct="0">
              <a:defRPr>
                <a:solidFill>
                  <a:schemeClr val="tx1"/>
                </a:solidFill>
                <a:latin typeface="Calibri" charset="0"/>
                <a:ea typeface="ＭＳ Ｐゴシック" charset="-128"/>
              </a:defRPr>
            </a:lvl2pPr>
            <a:lvl3pPr marL="1143000" indent="-228600" eaLnBrk="0" hangingPunct="0">
              <a:defRPr>
                <a:solidFill>
                  <a:schemeClr val="tx1"/>
                </a:solidFill>
                <a:latin typeface="Calibri" charset="0"/>
                <a:ea typeface="ＭＳ Ｐゴシック" charset="-128"/>
              </a:defRPr>
            </a:lvl3pPr>
            <a:lvl4pPr marL="1600200" indent="-228600" eaLnBrk="0" hangingPunct="0">
              <a:defRPr>
                <a:solidFill>
                  <a:schemeClr val="tx1"/>
                </a:solidFill>
                <a:latin typeface="Calibri" charset="0"/>
                <a:ea typeface="ＭＳ Ｐゴシック" charset="-128"/>
              </a:defRPr>
            </a:lvl4pPr>
            <a:lvl5pPr marL="2057400" indent="-228600" eaLnBrk="0" hangingPunct="0">
              <a:defRPr>
                <a:solidFill>
                  <a:schemeClr val="tx1"/>
                </a:solidFill>
                <a:latin typeface="Calibri" charset="0"/>
                <a:ea typeface="ＭＳ Ｐゴシック" charset="-128"/>
              </a:defRPr>
            </a:lvl5pPr>
            <a:lvl6pPr marL="2514600" indent="-228600" eaLnBrk="0" fontAlgn="base" hangingPunct="0">
              <a:spcBef>
                <a:spcPct val="0"/>
              </a:spcBef>
              <a:spcAft>
                <a:spcPct val="0"/>
              </a:spcAft>
              <a:defRPr>
                <a:solidFill>
                  <a:schemeClr val="tx1"/>
                </a:solidFill>
                <a:latin typeface="Calibri" charset="0"/>
                <a:ea typeface="ＭＳ Ｐゴシック" charset="-128"/>
              </a:defRPr>
            </a:lvl6pPr>
            <a:lvl7pPr marL="2971800" indent="-228600" eaLnBrk="0" fontAlgn="base" hangingPunct="0">
              <a:spcBef>
                <a:spcPct val="0"/>
              </a:spcBef>
              <a:spcAft>
                <a:spcPct val="0"/>
              </a:spcAft>
              <a:defRPr>
                <a:solidFill>
                  <a:schemeClr val="tx1"/>
                </a:solidFill>
                <a:latin typeface="Calibri" charset="0"/>
                <a:ea typeface="ＭＳ Ｐゴシック" charset="-128"/>
              </a:defRPr>
            </a:lvl7pPr>
            <a:lvl8pPr marL="3429000" indent="-228600" eaLnBrk="0" fontAlgn="base" hangingPunct="0">
              <a:spcBef>
                <a:spcPct val="0"/>
              </a:spcBef>
              <a:spcAft>
                <a:spcPct val="0"/>
              </a:spcAft>
              <a:defRPr>
                <a:solidFill>
                  <a:schemeClr val="tx1"/>
                </a:solidFill>
                <a:latin typeface="Calibri" charset="0"/>
                <a:ea typeface="ＭＳ Ｐゴシック" charset="-128"/>
              </a:defRPr>
            </a:lvl8pPr>
            <a:lvl9pPr marL="3886200" indent="-228600" eaLnBrk="0" fontAlgn="base" hangingPunct="0">
              <a:spcBef>
                <a:spcPct val="0"/>
              </a:spcBef>
              <a:spcAft>
                <a:spcPct val="0"/>
              </a:spcAft>
              <a:defRPr>
                <a:solidFill>
                  <a:schemeClr val="tx1"/>
                </a:solidFill>
                <a:latin typeface="Calibri" charset="0"/>
                <a:ea typeface="ＭＳ Ｐゴシック" charset="-128"/>
              </a:defRPr>
            </a:lvl9pPr>
          </a:lstStyle>
          <a:p>
            <a:pPr eaLnBrk="1" hangingPunct="1"/>
            <a:r>
              <a:rPr lang="en-US" sz="2800" b="1">
                <a:solidFill>
                  <a:schemeClr val="bg1"/>
                </a:solidFill>
              </a:rPr>
              <a:t>Lesson Overview (2 of 4)</a:t>
            </a:r>
            <a:endParaRPr lang="en-US" sz="2000">
              <a:solidFill>
                <a:schemeClr val="bg1"/>
              </a:solidFill>
            </a:endParaRPr>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Black Background"/>
          <p:cNvSpPr>
            <a:spLocks noChangeArrowheads="1"/>
          </p:cNvSpPr>
          <p:nvPr/>
        </p:nvSpPr>
        <p:spPr bwMode="auto">
          <a:xfrm>
            <a:off x="122238" y="619125"/>
            <a:ext cx="8869362" cy="5248275"/>
          </a:xfrm>
          <a:prstGeom prst="roundRect">
            <a:avLst>
              <a:gd name="adj" fmla="val 7954"/>
            </a:avLst>
          </a:prstGeom>
          <a:solidFill>
            <a:schemeClr val="tx1"/>
          </a:solidFill>
          <a:ln w="19050">
            <a:solidFill>
              <a:schemeClr val="bg1"/>
            </a:solidFill>
            <a:round/>
            <a:headEnd/>
            <a:tailEnd/>
          </a:ln>
        </p:spPr>
        <p:txBody>
          <a:bodyPr wrap="none" anchor="ctr"/>
          <a:lstStyle/>
          <a:p>
            <a:endParaRPr lang="en-US"/>
          </a:p>
        </p:txBody>
      </p:sp>
      <p:sp>
        <p:nvSpPr>
          <p:cNvPr id="17411" name="Slide Numbe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Calibri" charset="0"/>
                <a:ea typeface="ＭＳ Ｐゴシック" charset="-128"/>
              </a:defRPr>
            </a:lvl1pPr>
            <a:lvl2pPr marL="742950" indent="-285750" eaLnBrk="0" hangingPunct="0">
              <a:defRPr>
                <a:solidFill>
                  <a:schemeClr val="tx1"/>
                </a:solidFill>
                <a:latin typeface="Calibri" charset="0"/>
                <a:ea typeface="ＭＳ Ｐゴシック" charset="-128"/>
              </a:defRPr>
            </a:lvl2pPr>
            <a:lvl3pPr marL="1143000" indent="-228600" eaLnBrk="0" hangingPunct="0">
              <a:defRPr>
                <a:solidFill>
                  <a:schemeClr val="tx1"/>
                </a:solidFill>
                <a:latin typeface="Calibri" charset="0"/>
                <a:ea typeface="ＭＳ Ｐゴシック" charset="-128"/>
              </a:defRPr>
            </a:lvl3pPr>
            <a:lvl4pPr marL="1600200" indent="-228600" eaLnBrk="0" hangingPunct="0">
              <a:defRPr>
                <a:solidFill>
                  <a:schemeClr val="tx1"/>
                </a:solidFill>
                <a:latin typeface="Calibri" charset="0"/>
                <a:ea typeface="ＭＳ Ｐゴシック" charset="-128"/>
              </a:defRPr>
            </a:lvl4pPr>
            <a:lvl5pPr marL="2057400" indent="-228600" eaLnBrk="0" hangingPunct="0">
              <a:defRPr>
                <a:solidFill>
                  <a:schemeClr val="tx1"/>
                </a:solidFill>
                <a:latin typeface="Calibri" charset="0"/>
                <a:ea typeface="ＭＳ Ｐゴシック" charset="-128"/>
              </a:defRPr>
            </a:lvl5pPr>
            <a:lvl6pPr marL="2514600" indent="-228600" eaLnBrk="0" fontAlgn="base" hangingPunct="0">
              <a:spcBef>
                <a:spcPct val="0"/>
              </a:spcBef>
              <a:spcAft>
                <a:spcPct val="0"/>
              </a:spcAft>
              <a:defRPr>
                <a:solidFill>
                  <a:schemeClr val="tx1"/>
                </a:solidFill>
                <a:latin typeface="Calibri" charset="0"/>
                <a:ea typeface="ＭＳ Ｐゴシック" charset="-128"/>
              </a:defRPr>
            </a:lvl6pPr>
            <a:lvl7pPr marL="2971800" indent="-228600" eaLnBrk="0" fontAlgn="base" hangingPunct="0">
              <a:spcBef>
                <a:spcPct val="0"/>
              </a:spcBef>
              <a:spcAft>
                <a:spcPct val="0"/>
              </a:spcAft>
              <a:defRPr>
                <a:solidFill>
                  <a:schemeClr val="tx1"/>
                </a:solidFill>
                <a:latin typeface="Calibri" charset="0"/>
                <a:ea typeface="ＭＳ Ｐゴシック" charset="-128"/>
              </a:defRPr>
            </a:lvl7pPr>
            <a:lvl8pPr marL="3429000" indent="-228600" eaLnBrk="0" fontAlgn="base" hangingPunct="0">
              <a:spcBef>
                <a:spcPct val="0"/>
              </a:spcBef>
              <a:spcAft>
                <a:spcPct val="0"/>
              </a:spcAft>
              <a:defRPr>
                <a:solidFill>
                  <a:schemeClr val="tx1"/>
                </a:solidFill>
                <a:latin typeface="Calibri" charset="0"/>
                <a:ea typeface="ＭＳ Ｐゴシック" charset="-128"/>
              </a:defRPr>
            </a:lvl8pPr>
            <a:lvl9pPr marL="3886200" indent="-228600" eaLnBrk="0" fontAlgn="base" hangingPunct="0">
              <a:spcBef>
                <a:spcPct val="0"/>
              </a:spcBef>
              <a:spcAft>
                <a:spcPct val="0"/>
              </a:spcAft>
              <a:defRPr>
                <a:solidFill>
                  <a:schemeClr val="tx1"/>
                </a:solidFill>
                <a:latin typeface="Calibri" charset="0"/>
                <a:ea typeface="ＭＳ Ｐゴシック" charset="-128"/>
              </a:defRPr>
            </a:lvl9pPr>
          </a:lstStyle>
          <a:p>
            <a:pPr eaLnBrk="1" hangingPunct="1"/>
            <a:fld id="{A84C14FA-5A59-4FE8-8FE2-83F631AB0BF4}" type="slidenum">
              <a:rPr lang="en-US" smtClean="0">
                <a:solidFill>
                  <a:schemeClr val="bg1"/>
                </a:solidFill>
              </a:rPr>
              <a:pPr eaLnBrk="1" hangingPunct="1"/>
              <a:t>6</a:t>
            </a:fld>
            <a:endParaRPr lang="en-US" smtClean="0">
              <a:solidFill>
                <a:schemeClr val="bg1"/>
              </a:solidFill>
            </a:endParaRPr>
          </a:p>
        </p:txBody>
      </p:sp>
      <p:graphicFrame>
        <p:nvGraphicFramePr>
          <p:cNvPr id="9" name="Table 8"/>
          <p:cNvGraphicFramePr>
            <a:graphicFrameLocks noGrp="1"/>
          </p:cNvGraphicFramePr>
          <p:nvPr/>
        </p:nvGraphicFramePr>
        <p:xfrm>
          <a:off x="304800" y="911225"/>
          <a:ext cx="8610600" cy="4789593"/>
        </p:xfrm>
        <a:graphic>
          <a:graphicData uri="http://schemas.openxmlformats.org/drawingml/2006/table">
            <a:tbl>
              <a:tblPr/>
              <a:tblGrid>
                <a:gridCol w="1676400"/>
                <a:gridCol w="6934200"/>
              </a:tblGrid>
              <a:tr h="11461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FFFF00"/>
                          </a:solidFill>
                          <a:effectLst/>
                          <a:latin typeface="Cambria" charset="0"/>
                          <a:ea typeface="Cambria" charset="0"/>
                        </a:rPr>
                        <a:t>Scaffolding</a:t>
                      </a:r>
                    </a:p>
                  </a:txBody>
                  <a:tcPr marL="68580" marR="68580" marT="0" marB="0"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bg1"/>
                          </a:solidFill>
                          <a:effectLst/>
                          <a:latin typeface="Cambria" charset="0"/>
                          <a:ea typeface="Cambria" charset="0"/>
                        </a:rPr>
                        <a:t>This lesson includes a lot of group work, graphic organizers, and teacher modeling in order to scaffold the activities for students with disabilities and </a:t>
                      </a:r>
                      <a:r>
                        <a:rPr kumimoji="0" lang="en-US" sz="1800" b="0" i="0" u="none" strike="noStrike" cap="none" normalizeH="0" baseline="0" dirty="0" err="1" smtClean="0">
                          <a:ln>
                            <a:noFill/>
                          </a:ln>
                          <a:solidFill>
                            <a:schemeClr val="bg1"/>
                          </a:solidFill>
                          <a:effectLst/>
                          <a:latin typeface="Cambria" charset="0"/>
                          <a:ea typeface="Cambria" charset="0"/>
                        </a:rPr>
                        <a:t>ELLs</a:t>
                      </a:r>
                      <a:r>
                        <a:rPr kumimoji="0" lang="en-US" sz="1800" b="0" i="0" u="none" strike="noStrike" cap="none" normalizeH="0" baseline="0" dirty="0" smtClean="0">
                          <a:ln>
                            <a:noFill/>
                          </a:ln>
                          <a:solidFill>
                            <a:schemeClr val="bg1"/>
                          </a:solidFill>
                          <a:effectLst/>
                          <a:latin typeface="Cambria" charset="0"/>
                          <a:ea typeface="Cambria" charset="0"/>
                        </a:rPr>
                        <a:t>.</a:t>
                      </a:r>
                    </a:p>
                  </a:txBody>
                  <a:tcPr marL="68580" marR="68580" marT="0" marB="0"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noFill/>
                  </a:tcPr>
                </a:tc>
              </a:tr>
              <a:tr h="144885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FFFF00"/>
                          </a:solidFill>
                          <a:effectLst/>
                          <a:latin typeface="Cambria" charset="0"/>
                          <a:ea typeface="Cambria" charset="0"/>
                        </a:rPr>
                        <a:t>Enrichment</a:t>
                      </a:r>
                    </a:p>
                  </a:txBody>
                  <a:tcPr marL="68580" marR="68580" marT="0" marB="0"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bg1"/>
                          </a:solidFill>
                          <a:effectLst/>
                          <a:latin typeface="Cambria" charset="0"/>
                          <a:ea typeface="Cambria" charset="0"/>
                        </a:rPr>
                        <a:t>SWBAT describe the details of Caesar and Augustus’ rules by creating an illustrated timeline with key facts about the two leaders.</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bg1"/>
                        </a:solidFill>
                        <a:effectLst/>
                        <a:latin typeface="Cambria" charset="0"/>
                        <a:ea typeface="Cambria" charset="0"/>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bg1"/>
                          </a:solidFill>
                          <a:effectLst/>
                          <a:latin typeface="Cambria" charset="0"/>
                          <a:ea typeface="Cambria" charset="0"/>
                        </a:rPr>
                        <a:t>Students can read an extended history of Caesar and Augustus at this website:  </a:t>
                      </a:r>
                      <a:r>
                        <a:rPr kumimoji="0" lang="en-US" sz="1800" b="0" i="0" u="none" strike="noStrike" cap="none" normalizeH="0" baseline="0" dirty="0" smtClean="0">
                          <a:ln>
                            <a:noFill/>
                          </a:ln>
                          <a:solidFill>
                            <a:schemeClr val="bg1"/>
                          </a:solidFill>
                          <a:effectLst/>
                          <a:latin typeface="Cambria" charset="0"/>
                          <a:ea typeface="Cambria" charset="0"/>
                          <a:hlinkClick r:id="rId3"/>
                        </a:rPr>
                        <a:t>http://www.mrdowling.com/702-augustus.html</a:t>
                      </a:r>
                      <a:endParaRPr kumimoji="0" lang="en-US" sz="1800" b="0" i="0" u="none" strike="noStrike" cap="none" normalizeH="0" baseline="0" dirty="0" smtClean="0">
                        <a:ln>
                          <a:noFill/>
                        </a:ln>
                        <a:solidFill>
                          <a:schemeClr val="bg1"/>
                        </a:solidFill>
                        <a:effectLst/>
                        <a:latin typeface="Cambria" charset="0"/>
                        <a:ea typeface="Cambria" charset="0"/>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bg1"/>
                          </a:solidFill>
                          <a:effectLst/>
                          <a:latin typeface="Cambria" charset="0"/>
                          <a:ea typeface="Cambria" charset="0"/>
                        </a:rPr>
                        <a:t>They will then create an illustrated timeline for both leaders that can be used to teach other students in the class.</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bg1"/>
                        </a:solidFill>
                        <a:effectLst/>
                        <a:latin typeface="Cambria" charset="0"/>
                        <a:ea typeface="Cambria" charset="0"/>
                      </a:endParaRPr>
                    </a:p>
                  </a:txBody>
                  <a:tcPr marL="68580" marR="68580" marT="0" marB="0"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noFill/>
                  </a:tcPr>
                </a:tc>
              </a:tr>
              <a:tr h="144885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FFFF00"/>
                          </a:solidFill>
                          <a:effectLst/>
                          <a:latin typeface="Cambria" charset="0"/>
                          <a:ea typeface="Cambria" charset="0"/>
                        </a:rPr>
                        <a:t>Online Resources for Absent Students</a:t>
                      </a:r>
                    </a:p>
                  </a:txBody>
                  <a:tcPr marL="68580" marR="68580" marT="0" marB="0"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bg1"/>
                          </a:solidFill>
                          <a:effectLst/>
                          <a:latin typeface="Cambria" charset="0"/>
                          <a:ea typeface="Cambria" charset="0"/>
                        </a:rPr>
                        <a:t>Absent students can read the materials from this lesson and complete the activities independently in order to catch up.  They can reference some of the work done by their peers as a guide.</a:t>
                      </a:r>
                    </a:p>
                  </a:txBody>
                  <a:tcPr marL="68580" marR="68580" marT="0" marB="0"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noFill/>
                  </a:tcPr>
                </a:tc>
              </a:tr>
            </a:tbl>
          </a:graphicData>
        </a:graphic>
      </p:graphicFrame>
      <p:sp>
        <p:nvSpPr>
          <p:cNvPr id="17419" name="TextBox 6"/>
          <p:cNvSpPr txBox="1">
            <a:spLocks noChangeArrowheads="1"/>
          </p:cNvSpPr>
          <p:nvPr/>
        </p:nvSpPr>
        <p:spPr bwMode="auto">
          <a:xfrm>
            <a:off x="152400" y="95250"/>
            <a:ext cx="403860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charset="0"/>
                <a:ea typeface="ＭＳ Ｐゴシック" charset="-128"/>
              </a:defRPr>
            </a:lvl1pPr>
            <a:lvl2pPr marL="742950" indent="-285750" eaLnBrk="0" hangingPunct="0">
              <a:defRPr>
                <a:solidFill>
                  <a:schemeClr val="tx1"/>
                </a:solidFill>
                <a:latin typeface="Calibri" charset="0"/>
                <a:ea typeface="ＭＳ Ｐゴシック" charset="-128"/>
              </a:defRPr>
            </a:lvl2pPr>
            <a:lvl3pPr marL="1143000" indent="-228600" eaLnBrk="0" hangingPunct="0">
              <a:defRPr>
                <a:solidFill>
                  <a:schemeClr val="tx1"/>
                </a:solidFill>
                <a:latin typeface="Calibri" charset="0"/>
                <a:ea typeface="ＭＳ Ｐゴシック" charset="-128"/>
              </a:defRPr>
            </a:lvl3pPr>
            <a:lvl4pPr marL="1600200" indent="-228600" eaLnBrk="0" hangingPunct="0">
              <a:defRPr>
                <a:solidFill>
                  <a:schemeClr val="tx1"/>
                </a:solidFill>
                <a:latin typeface="Calibri" charset="0"/>
                <a:ea typeface="ＭＳ Ｐゴシック" charset="-128"/>
              </a:defRPr>
            </a:lvl4pPr>
            <a:lvl5pPr marL="2057400" indent="-228600" eaLnBrk="0" hangingPunct="0">
              <a:defRPr>
                <a:solidFill>
                  <a:schemeClr val="tx1"/>
                </a:solidFill>
                <a:latin typeface="Calibri" charset="0"/>
                <a:ea typeface="ＭＳ Ｐゴシック" charset="-128"/>
              </a:defRPr>
            </a:lvl5pPr>
            <a:lvl6pPr marL="2514600" indent="-228600" eaLnBrk="0" fontAlgn="base" hangingPunct="0">
              <a:spcBef>
                <a:spcPct val="0"/>
              </a:spcBef>
              <a:spcAft>
                <a:spcPct val="0"/>
              </a:spcAft>
              <a:defRPr>
                <a:solidFill>
                  <a:schemeClr val="tx1"/>
                </a:solidFill>
                <a:latin typeface="Calibri" charset="0"/>
                <a:ea typeface="ＭＳ Ｐゴシック" charset="-128"/>
              </a:defRPr>
            </a:lvl6pPr>
            <a:lvl7pPr marL="2971800" indent="-228600" eaLnBrk="0" fontAlgn="base" hangingPunct="0">
              <a:spcBef>
                <a:spcPct val="0"/>
              </a:spcBef>
              <a:spcAft>
                <a:spcPct val="0"/>
              </a:spcAft>
              <a:defRPr>
                <a:solidFill>
                  <a:schemeClr val="tx1"/>
                </a:solidFill>
                <a:latin typeface="Calibri" charset="0"/>
                <a:ea typeface="ＭＳ Ｐゴシック" charset="-128"/>
              </a:defRPr>
            </a:lvl7pPr>
            <a:lvl8pPr marL="3429000" indent="-228600" eaLnBrk="0" fontAlgn="base" hangingPunct="0">
              <a:spcBef>
                <a:spcPct val="0"/>
              </a:spcBef>
              <a:spcAft>
                <a:spcPct val="0"/>
              </a:spcAft>
              <a:defRPr>
                <a:solidFill>
                  <a:schemeClr val="tx1"/>
                </a:solidFill>
                <a:latin typeface="Calibri" charset="0"/>
                <a:ea typeface="ＭＳ Ｐゴシック" charset="-128"/>
              </a:defRPr>
            </a:lvl8pPr>
            <a:lvl9pPr marL="3886200" indent="-228600" eaLnBrk="0" fontAlgn="base" hangingPunct="0">
              <a:spcBef>
                <a:spcPct val="0"/>
              </a:spcBef>
              <a:spcAft>
                <a:spcPct val="0"/>
              </a:spcAft>
              <a:defRPr>
                <a:solidFill>
                  <a:schemeClr val="tx1"/>
                </a:solidFill>
                <a:latin typeface="Calibri" charset="0"/>
                <a:ea typeface="ＭＳ Ｐゴシック" charset="-128"/>
              </a:defRPr>
            </a:lvl9pPr>
          </a:lstStyle>
          <a:p>
            <a:pPr eaLnBrk="1" hangingPunct="1"/>
            <a:r>
              <a:rPr lang="en-US" sz="2800" b="1">
                <a:solidFill>
                  <a:schemeClr val="bg1"/>
                </a:solidFill>
              </a:rPr>
              <a:t>Lesson Overview (3 of 4)</a:t>
            </a:r>
            <a:endParaRPr lang="en-US" sz="2000">
              <a:solidFill>
                <a:schemeClr val="bg1"/>
              </a:solidFill>
            </a:endParaRPr>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Black Background"/>
          <p:cNvSpPr>
            <a:spLocks noChangeArrowheads="1"/>
          </p:cNvSpPr>
          <p:nvPr/>
        </p:nvSpPr>
        <p:spPr bwMode="auto">
          <a:xfrm>
            <a:off x="122238" y="619125"/>
            <a:ext cx="8869362" cy="5324475"/>
          </a:xfrm>
          <a:prstGeom prst="roundRect">
            <a:avLst>
              <a:gd name="adj" fmla="val 7954"/>
            </a:avLst>
          </a:prstGeom>
          <a:solidFill>
            <a:schemeClr val="tx1"/>
          </a:solidFill>
          <a:ln w="19050">
            <a:solidFill>
              <a:schemeClr val="bg1"/>
            </a:solidFill>
            <a:round/>
            <a:headEnd/>
            <a:tailEnd/>
          </a:ln>
        </p:spPr>
        <p:txBody>
          <a:bodyPr wrap="none" anchor="ctr"/>
          <a:lstStyle/>
          <a:p>
            <a:endParaRPr lang="en-US"/>
          </a:p>
        </p:txBody>
      </p:sp>
      <p:sp>
        <p:nvSpPr>
          <p:cNvPr id="18435" name="Slide Numbe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Calibri" charset="0"/>
                <a:ea typeface="ＭＳ Ｐゴシック" charset="-128"/>
              </a:defRPr>
            </a:lvl1pPr>
            <a:lvl2pPr marL="742950" indent="-285750" eaLnBrk="0" hangingPunct="0">
              <a:defRPr>
                <a:solidFill>
                  <a:schemeClr val="tx1"/>
                </a:solidFill>
                <a:latin typeface="Calibri" charset="0"/>
                <a:ea typeface="ＭＳ Ｐゴシック" charset="-128"/>
              </a:defRPr>
            </a:lvl2pPr>
            <a:lvl3pPr marL="1143000" indent="-228600" eaLnBrk="0" hangingPunct="0">
              <a:defRPr>
                <a:solidFill>
                  <a:schemeClr val="tx1"/>
                </a:solidFill>
                <a:latin typeface="Calibri" charset="0"/>
                <a:ea typeface="ＭＳ Ｐゴシック" charset="-128"/>
              </a:defRPr>
            </a:lvl3pPr>
            <a:lvl4pPr marL="1600200" indent="-228600" eaLnBrk="0" hangingPunct="0">
              <a:defRPr>
                <a:solidFill>
                  <a:schemeClr val="tx1"/>
                </a:solidFill>
                <a:latin typeface="Calibri" charset="0"/>
                <a:ea typeface="ＭＳ Ｐゴシック" charset="-128"/>
              </a:defRPr>
            </a:lvl4pPr>
            <a:lvl5pPr marL="2057400" indent="-228600" eaLnBrk="0" hangingPunct="0">
              <a:defRPr>
                <a:solidFill>
                  <a:schemeClr val="tx1"/>
                </a:solidFill>
                <a:latin typeface="Calibri" charset="0"/>
                <a:ea typeface="ＭＳ Ｐゴシック" charset="-128"/>
              </a:defRPr>
            </a:lvl5pPr>
            <a:lvl6pPr marL="2514600" indent="-228600" eaLnBrk="0" fontAlgn="base" hangingPunct="0">
              <a:spcBef>
                <a:spcPct val="0"/>
              </a:spcBef>
              <a:spcAft>
                <a:spcPct val="0"/>
              </a:spcAft>
              <a:defRPr>
                <a:solidFill>
                  <a:schemeClr val="tx1"/>
                </a:solidFill>
                <a:latin typeface="Calibri" charset="0"/>
                <a:ea typeface="ＭＳ Ｐゴシック" charset="-128"/>
              </a:defRPr>
            </a:lvl6pPr>
            <a:lvl7pPr marL="2971800" indent="-228600" eaLnBrk="0" fontAlgn="base" hangingPunct="0">
              <a:spcBef>
                <a:spcPct val="0"/>
              </a:spcBef>
              <a:spcAft>
                <a:spcPct val="0"/>
              </a:spcAft>
              <a:defRPr>
                <a:solidFill>
                  <a:schemeClr val="tx1"/>
                </a:solidFill>
                <a:latin typeface="Calibri" charset="0"/>
                <a:ea typeface="ＭＳ Ｐゴシック" charset="-128"/>
              </a:defRPr>
            </a:lvl7pPr>
            <a:lvl8pPr marL="3429000" indent="-228600" eaLnBrk="0" fontAlgn="base" hangingPunct="0">
              <a:spcBef>
                <a:spcPct val="0"/>
              </a:spcBef>
              <a:spcAft>
                <a:spcPct val="0"/>
              </a:spcAft>
              <a:defRPr>
                <a:solidFill>
                  <a:schemeClr val="tx1"/>
                </a:solidFill>
                <a:latin typeface="Calibri" charset="0"/>
                <a:ea typeface="ＭＳ Ｐゴシック" charset="-128"/>
              </a:defRPr>
            </a:lvl8pPr>
            <a:lvl9pPr marL="3886200" indent="-228600" eaLnBrk="0" fontAlgn="base" hangingPunct="0">
              <a:spcBef>
                <a:spcPct val="0"/>
              </a:spcBef>
              <a:spcAft>
                <a:spcPct val="0"/>
              </a:spcAft>
              <a:defRPr>
                <a:solidFill>
                  <a:schemeClr val="tx1"/>
                </a:solidFill>
                <a:latin typeface="Calibri" charset="0"/>
                <a:ea typeface="ＭＳ Ｐゴシック" charset="-128"/>
              </a:defRPr>
            </a:lvl9pPr>
          </a:lstStyle>
          <a:p>
            <a:pPr eaLnBrk="1" hangingPunct="1"/>
            <a:fld id="{0954E5D5-9E93-427C-8057-AEED02625DB1}" type="slidenum">
              <a:rPr lang="en-US" smtClean="0">
                <a:solidFill>
                  <a:schemeClr val="bg1"/>
                </a:solidFill>
              </a:rPr>
              <a:pPr eaLnBrk="1" hangingPunct="1"/>
              <a:t>7</a:t>
            </a:fld>
            <a:endParaRPr lang="en-US" smtClean="0">
              <a:solidFill>
                <a:schemeClr val="bg1"/>
              </a:solidFill>
            </a:endParaRPr>
          </a:p>
        </p:txBody>
      </p:sp>
      <p:sp>
        <p:nvSpPr>
          <p:cNvPr id="18436" name="TextBox 6"/>
          <p:cNvSpPr txBox="1">
            <a:spLocks noChangeArrowheads="1"/>
          </p:cNvSpPr>
          <p:nvPr/>
        </p:nvSpPr>
        <p:spPr bwMode="auto">
          <a:xfrm>
            <a:off x="152400" y="95250"/>
            <a:ext cx="403860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charset="0"/>
                <a:ea typeface="ＭＳ Ｐゴシック" charset="-128"/>
              </a:defRPr>
            </a:lvl1pPr>
            <a:lvl2pPr marL="742950" indent="-285750" eaLnBrk="0" hangingPunct="0">
              <a:defRPr>
                <a:solidFill>
                  <a:schemeClr val="tx1"/>
                </a:solidFill>
                <a:latin typeface="Calibri" charset="0"/>
                <a:ea typeface="ＭＳ Ｐゴシック" charset="-128"/>
              </a:defRPr>
            </a:lvl2pPr>
            <a:lvl3pPr marL="1143000" indent="-228600" eaLnBrk="0" hangingPunct="0">
              <a:defRPr>
                <a:solidFill>
                  <a:schemeClr val="tx1"/>
                </a:solidFill>
                <a:latin typeface="Calibri" charset="0"/>
                <a:ea typeface="ＭＳ Ｐゴシック" charset="-128"/>
              </a:defRPr>
            </a:lvl3pPr>
            <a:lvl4pPr marL="1600200" indent="-228600" eaLnBrk="0" hangingPunct="0">
              <a:defRPr>
                <a:solidFill>
                  <a:schemeClr val="tx1"/>
                </a:solidFill>
                <a:latin typeface="Calibri" charset="0"/>
                <a:ea typeface="ＭＳ Ｐゴシック" charset="-128"/>
              </a:defRPr>
            </a:lvl4pPr>
            <a:lvl5pPr marL="2057400" indent="-228600" eaLnBrk="0" hangingPunct="0">
              <a:defRPr>
                <a:solidFill>
                  <a:schemeClr val="tx1"/>
                </a:solidFill>
                <a:latin typeface="Calibri" charset="0"/>
                <a:ea typeface="ＭＳ Ｐゴシック" charset="-128"/>
              </a:defRPr>
            </a:lvl5pPr>
            <a:lvl6pPr marL="2514600" indent="-228600" eaLnBrk="0" fontAlgn="base" hangingPunct="0">
              <a:spcBef>
                <a:spcPct val="0"/>
              </a:spcBef>
              <a:spcAft>
                <a:spcPct val="0"/>
              </a:spcAft>
              <a:defRPr>
                <a:solidFill>
                  <a:schemeClr val="tx1"/>
                </a:solidFill>
                <a:latin typeface="Calibri" charset="0"/>
                <a:ea typeface="ＭＳ Ｐゴシック" charset="-128"/>
              </a:defRPr>
            </a:lvl6pPr>
            <a:lvl7pPr marL="2971800" indent="-228600" eaLnBrk="0" fontAlgn="base" hangingPunct="0">
              <a:spcBef>
                <a:spcPct val="0"/>
              </a:spcBef>
              <a:spcAft>
                <a:spcPct val="0"/>
              </a:spcAft>
              <a:defRPr>
                <a:solidFill>
                  <a:schemeClr val="tx1"/>
                </a:solidFill>
                <a:latin typeface="Calibri" charset="0"/>
                <a:ea typeface="ＭＳ Ｐゴシック" charset="-128"/>
              </a:defRPr>
            </a:lvl7pPr>
            <a:lvl8pPr marL="3429000" indent="-228600" eaLnBrk="0" fontAlgn="base" hangingPunct="0">
              <a:spcBef>
                <a:spcPct val="0"/>
              </a:spcBef>
              <a:spcAft>
                <a:spcPct val="0"/>
              </a:spcAft>
              <a:defRPr>
                <a:solidFill>
                  <a:schemeClr val="tx1"/>
                </a:solidFill>
                <a:latin typeface="Calibri" charset="0"/>
                <a:ea typeface="ＭＳ Ｐゴシック" charset="-128"/>
              </a:defRPr>
            </a:lvl8pPr>
            <a:lvl9pPr marL="3886200" indent="-228600" eaLnBrk="0" fontAlgn="base" hangingPunct="0">
              <a:spcBef>
                <a:spcPct val="0"/>
              </a:spcBef>
              <a:spcAft>
                <a:spcPct val="0"/>
              </a:spcAft>
              <a:defRPr>
                <a:solidFill>
                  <a:schemeClr val="tx1"/>
                </a:solidFill>
                <a:latin typeface="Calibri" charset="0"/>
                <a:ea typeface="ＭＳ Ｐゴシック" charset="-128"/>
              </a:defRPr>
            </a:lvl9pPr>
          </a:lstStyle>
          <a:p>
            <a:pPr eaLnBrk="1" hangingPunct="1"/>
            <a:r>
              <a:rPr lang="en-US" sz="2800" b="1">
                <a:solidFill>
                  <a:schemeClr val="bg1"/>
                </a:solidFill>
              </a:rPr>
              <a:t>Lesson Overview (4 of 4)</a:t>
            </a:r>
            <a:endParaRPr lang="en-US" sz="2000">
              <a:solidFill>
                <a:schemeClr val="bg1"/>
              </a:solidFill>
            </a:endParaRPr>
          </a:p>
        </p:txBody>
      </p:sp>
      <p:graphicFrame>
        <p:nvGraphicFramePr>
          <p:cNvPr id="8" name="Table 7"/>
          <p:cNvGraphicFramePr>
            <a:graphicFrameLocks noGrp="1"/>
          </p:cNvGraphicFramePr>
          <p:nvPr/>
        </p:nvGraphicFramePr>
        <p:xfrm>
          <a:off x="228600" y="868363"/>
          <a:ext cx="8557492" cy="4694237"/>
        </p:xfrm>
        <a:graphic>
          <a:graphicData uri="http://schemas.openxmlformats.org/drawingml/2006/table">
            <a:tbl>
              <a:tblPr/>
              <a:tblGrid>
                <a:gridCol w="2667000"/>
                <a:gridCol w="5890492"/>
              </a:tblGrid>
              <a:tr h="2158444">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FFFF00"/>
                          </a:solidFill>
                          <a:effectLst/>
                          <a:latin typeface="Cambria" charset="0"/>
                          <a:ea typeface="Cambria" charset="0"/>
                        </a:rPr>
                        <a:t>Before and After</a:t>
                      </a:r>
                    </a:p>
                  </a:txBody>
                  <a:tcPr marL="68576" marR="68576" marT="0" marB="0"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bg1"/>
                          </a:solidFill>
                          <a:effectLst/>
                          <a:latin typeface="Cambria" charset="0"/>
                          <a:ea typeface="Cambria" charset="0"/>
                        </a:rPr>
                        <a:t>Before this lesson, students should have a sense of where and when the Roman Empire existed.  Ideally, they should also have some background knowledge about daily life in the Roman Empire and Roman contributions to society.  This lesson should be followed by a study of the decline of the Roman Empire.</a:t>
                      </a:r>
                    </a:p>
                  </a:txBody>
                  <a:tcPr marL="68576" marR="68576" marT="0" marB="0"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noFill/>
                  </a:tcPr>
                </a:tc>
              </a:tr>
              <a:tr h="253579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FFFF00"/>
                          </a:solidFill>
                          <a:effectLst/>
                          <a:latin typeface="Cambria" charset="0"/>
                          <a:ea typeface="Cambria" charset="0"/>
                        </a:rPr>
                        <a:t>Topic Background</a:t>
                      </a:r>
                    </a:p>
                  </a:txBody>
                  <a:tcPr marL="68576" marR="68576" marT="0" marB="0"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bg1"/>
                          </a:solidFill>
                          <a:effectLst/>
                          <a:latin typeface="Cambria" charset="0"/>
                          <a:ea typeface="Cambria" charset="0"/>
                        </a:rPr>
                        <a:t>Julius Caesar and Augustus defined the Roman Empire through their strategic decisions around its expansion and maintenance.  By combining a variety of strategies, they both contributed to the security experienced by Roman citizens during the course of their periods of rule.</a:t>
                      </a:r>
                    </a:p>
                  </a:txBody>
                  <a:tcPr marL="68576" marR="68576" marT="0" marB="0"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noFill/>
                  </a:tcPr>
                </a:tc>
              </a:tr>
            </a:tbl>
          </a:graphicData>
        </a:graphic>
      </p:graphicFrame>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13"/>
          <p:cNvSpPr/>
          <p:nvPr/>
        </p:nvSpPr>
        <p:spPr>
          <a:xfrm>
            <a:off x="5943600" y="1417638"/>
            <a:ext cx="3123643" cy="4598987"/>
          </a:xfrm>
          <a:prstGeom prst="rect">
            <a:avLst/>
          </a:prstGeom>
          <a:solidFill>
            <a:schemeClr val="bg1"/>
          </a:solidFill>
          <a:ln>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3" name="Picture 12" descr="augustus.tiff"/>
          <p:cNvPicPr>
            <a:picLocks noChangeAspect="1"/>
          </p:cNvPicPr>
          <p:nvPr/>
        </p:nvPicPr>
        <p:blipFill>
          <a:blip r:embed="rId3"/>
          <a:stretch>
            <a:fillRect/>
          </a:stretch>
        </p:blipFill>
        <p:spPr>
          <a:xfrm>
            <a:off x="6096000" y="3609080"/>
            <a:ext cx="2956635" cy="2410720"/>
          </a:xfrm>
          <a:prstGeom prst="rect">
            <a:avLst/>
          </a:prstGeom>
        </p:spPr>
      </p:pic>
      <p:sp>
        <p:nvSpPr>
          <p:cNvPr id="30721" name="Objective Background"/>
          <p:cNvSpPr>
            <a:spLocks noChangeArrowheads="1"/>
          </p:cNvSpPr>
          <p:nvPr/>
        </p:nvSpPr>
        <p:spPr bwMode="auto">
          <a:xfrm>
            <a:off x="228600" y="609600"/>
            <a:ext cx="8686800" cy="728663"/>
          </a:xfrm>
          <a:prstGeom prst="roundRect">
            <a:avLst>
              <a:gd name="adj" fmla="val 25000"/>
            </a:avLst>
          </a:prstGeom>
          <a:solidFill>
            <a:schemeClr val="bg1">
              <a:lumMod val="95000"/>
            </a:schemeClr>
          </a:solidFill>
          <a:ln w="38100">
            <a:solidFill>
              <a:schemeClr val="accent1">
                <a:lumMod val="50000"/>
              </a:schemeClr>
            </a:solidFill>
            <a:round/>
            <a:headEnd/>
            <a:tailEnd/>
          </a:ln>
        </p:spPr>
        <p:txBody>
          <a:bodyPr wrap="none" anchor="ctr"/>
          <a:lstStyle/>
          <a:p>
            <a:pPr>
              <a:defRPr/>
            </a:pPr>
            <a:endParaRPr lang="en-US" sz="2000" b="1">
              <a:solidFill>
                <a:srgbClr val="FFFF00"/>
              </a:solidFill>
            </a:endParaRPr>
          </a:p>
        </p:txBody>
      </p:sp>
      <p:sp>
        <p:nvSpPr>
          <p:cNvPr id="19459" name="Page Title"/>
          <p:cNvSpPr>
            <a:spLocks noGrp="1"/>
          </p:cNvSpPr>
          <p:nvPr>
            <p:ph type="title" idx="4294967295"/>
          </p:nvPr>
        </p:nvSpPr>
        <p:spPr>
          <a:xfrm>
            <a:off x="152400" y="0"/>
            <a:ext cx="8229600" cy="639763"/>
          </a:xfrm>
        </p:spPr>
        <p:txBody>
          <a:bodyPr/>
          <a:lstStyle/>
          <a:p>
            <a:pPr algn="l"/>
            <a:r>
              <a:rPr lang="en-US" sz="3200" b="1" dirty="0" smtClean="0">
                <a:solidFill>
                  <a:schemeClr val="bg1"/>
                </a:solidFill>
                <a:ea typeface="ＭＳ Ｐゴシック" charset="-128"/>
              </a:rPr>
              <a:t>Warm Up: Hypothesize</a:t>
            </a:r>
          </a:p>
        </p:txBody>
      </p:sp>
      <p:sp>
        <p:nvSpPr>
          <p:cNvPr id="30723" name="White Background"/>
          <p:cNvSpPr>
            <a:spLocks noChangeArrowheads="1"/>
          </p:cNvSpPr>
          <p:nvPr/>
        </p:nvSpPr>
        <p:spPr bwMode="auto">
          <a:xfrm>
            <a:off x="152400" y="1519707"/>
            <a:ext cx="5791200" cy="4271493"/>
          </a:xfrm>
          <a:prstGeom prst="roundRect">
            <a:avLst>
              <a:gd name="adj" fmla="val 7954"/>
            </a:avLst>
          </a:prstGeom>
          <a:solidFill>
            <a:schemeClr val="bg1">
              <a:lumMod val="95000"/>
            </a:schemeClr>
          </a:solidFill>
          <a:ln w="38100">
            <a:solidFill>
              <a:schemeClr val="accent1">
                <a:lumMod val="50000"/>
              </a:schemeClr>
            </a:solidFill>
            <a:round/>
            <a:headEnd/>
            <a:tailEnd/>
          </a:ln>
        </p:spPr>
        <p:txBody>
          <a:bodyPr wrap="none" anchor="ctr"/>
          <a:lstStyle/>
          <a:p>
            <a:pPr>
              <a:defRPr/>
            </a:pPr>
            <a:endParaRPr lang="en-US"/>
          </a:p>
        </p:txBody>
      </p:sp>
      <p:sp>
        <p:nvSpPr>
          <p:cNvPr id="5" name="Objective"/>
          <p:cNvSpPr txBox="1"/>
          <p:nvPr/>
        </p:nvSpPr>
        <p:spPr>
          <a:xfrm>
            <a:off x="296863" y="609600"/>
            <a:ext cx="8550275" cy="711200"/>
          </a:xfrm>
          <a:prstGeom prst="rect">
            <a:avLst/>
          </a:prstGeom>
        </p:spPr>
        <p:txBody>
          <a:bodyPr anchor="ctr">
            <a:normAutofit fontScale="92500" lnSpcReduction="10000"/>
          </a:bodyPr>
          <a:lstStyle/>
          <a:p>
            <a:pPr fontAlgn="auto">
              <a:spcAft>
                <a:spcPts val="0"/>
              </a:spcAft>
              <a:defRPr/>
            </a:pPr>
            <a:r>
              <a:rPr lang="en-US" sz="2400" b="1" i="1" dirty="0" smtClean="0">
                <a:solidFill>
                  <a:schemeClr val="accent1">
                    <a:lumMod val="50000"/>
                  </a:schemeClr>
                </a:solidFill>
                <a:latin typeface="Calibri" pitchFamily="34" charset="0"/>
                <a:ea typeface="+mn-ea"/>
                <a:cs typeface="Arial" charset="0"/>
              </a:rPr>
              <a:t>OBJECTIVE: SWBAT evaluate the effectiveness of Caesar and Augustus’ plans for the expansion and maintenance of the Roman empire.</a:t>
            </a:r>
            <a:endParaRPr lang="en-US" sz="2400" dirty="0">
              <a:latin typeface="Perpetua" pitchFamily="18" charset="0"/>
              <a:ea typeface="+mj-ea"/>
              <a:cs typeface="+mj-cs"/>
            </a:endParaRPr>
          </a:p>
        </p:txBody>
      </p:sp>
      <p:sp>
        <p:nvSpPr>
          <p:cNvPr id="6" name="Agenda Link">
            <a:hlinkClick r:id="rId4" action="ppaction://hlinksldjump"/>
          </p:cNvPr>
          <p:cNvSpPr txBox="1"/>
          <p:nvPr/>
        </p:nvSpPr>
        <p:spPr>
          <a:xfrm>
            <a:off x="7696200" y="6016625"/>
            <a:ext cx="1016000" cy="419100"/>
          </a:xfrm>
          <a:prstGeom prst="rect">
            <a:avLst/>
          </a:prstGeom>
        </p:spPr>
        <p:txBody>
          <a:bodyPr wrap="none" anchor="ctr">
            <a:normAutofit/>
          </a:bodyPr>
          <a:lstStyle/>
          <a:p>
            <a:pPr fontAlgn="auto">
              <a:spcAft>
                <a:spcPts val="0"/>
              </a:spcAft>
              <a:defRPr/>
            </a:pPr>
            <a:r>
              <a:rPr lang="en-US" b="1" dirty="0">
                <a:solidFill>
                  <a:schemeClr val="bg1"/>
                </a:solidFill>
                <a:latin typeface="Perpetua" pitchFamily="18" charset="0"/>
                <a:ea typeface="+mj-ea"/>
                <a:cs typeface="+mj-cs"/>
              </a:rPr>
              <a:t>Agenda</a:t>
            </a:r>
          </a:p>
        </p:txBody>
      </p:sp>
      <p:sp>
        <p:nvSpPr>
          <p:cNvPr id="19463" name="Slide Number Placeholder 6"/>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Calibri" charset="0"/>
                <a:ea typeface="ＭＳ Ｐゴシック" charset="-128"/>
              </a:defRPr>
            </a:lvl1pPr>
            <a:lvl2pPr marL="742950" indent="-285750" eaLnBrk="0" hangingPunct="0">
              <a:defRPr>
                <a:solidFill>
                  <a:schemeClr val="tx1"/>
                </a:solidFill>
                <a:latin typeface="Calibri" charset="0"/>
                <a:ea typeface="ＭＳ Ｐゴシック" charset="-128"/>
              </a:defRPr>
            </a:lvl2pPr>
            <a:lvl3pPr marL="1143000" indent="-228600" eaLnBrk="0" hangingPunct="0">
              <a:defRPr>
                <a:solidFill>
                  <a:schemeClr val="tx1"/>
                </a:solidFill>
                <a:latin typeface="Calibri" charset="0"/>
                <a:ea typeface="ＭＳ Ｐゴシック" charset="-128"/>
              </a:defRPr>
            </a:lvl3pPr>
            <a:lvl4pPr marL="1600200" indent="-228600" eaLnBrk="0" hangingPunct="0">
              <a:defRPr>
                <a:solidFill>
                  <a:schemeClr val="tx1"/>
                </a:solidFill>
                <a:latin typeface="Calibri" charset="0"/>
                <a:ea typeface="ＭＳ Ｐゴシック" charset="-128"/>
              </a:defRPr>
            </a:lvl4pPr>
            <a:lvl5pPr marL="2057400" indent="-228600" eaLnBrk="0" hangingPunct="0">
              <a:defRPr>
                <a:solidFill>
                  <a:schemeClr val="tx1"/>
                </a:solidFill>
                <a:latin typeface="Calibri" charset="0"/>
                <a:ea typeface="ＭＳ Ｐゴシック" charset="-128"/>
              </a:defRPr>
            </a:lvl5pPr>
            <a:lvl6pPr marL="2514600" indent="-228600" eaLnBrk="0" fontAlgn="base" hangingPunct="0">
              <a:spcBef>
                <a:spcPct val="0"/>
              </a:spcBef>
              <a:spcAft>
                <a:spcPct val="0"/>
              </a:spcAft>
              <a:defRPr>
                <a:solidFill>
                  <a:schemeClr val="tx1"/>
                </a:solidFill>
                <a:latin typeface="Calibri" charset="0"/>
                <a:ea typeface="ＭＳ Ｐゴシック" charset="-128"/>
              </a:defRPr>
            </a:lvl6pPr>
            <a:lvl7pPr marL="2971800" indent="-228600" eaLnBrk="0" fontAlgn="base" hangingPunct="0">
              <a:spcBef>
                <a:spcPct val="0"/>
              </a:spcBef>
              <a:spcAft>
                <a:spcPct val="0"/>
              </a:spcAft>
              <a:defRPr>
                <a:solidFill>
                  <a:schemeClr val="tx1"/>
                </a:solidFill>
                <a:latin typeface="Calibri" charset="0"/>
                <a:ea typeface="ＭＳ Ｐゴシック" charset="-128"/>
              </a:defRPr>
            </a:lvl7pPr>
            <a:lvl8pPr marL="3429000" indent="-228600" eaLnBrk="0" fontAlgn="base" hangingPunct="0">
              <a:spcBef>
                <a:spcPct val="0"/>
              </a:spcBef>
              <a:spcAft>
                <a:spcPct val="0"/>
              </a:spcAft>
              <a:defRPr>
                <a:solidFill>
                  <a:schemeClr val="tx1"/>
                </a:solidFill>
                <a:latin typeface="Calibri" charset="0"/>
                <a:ea typeface="ＭＳ Ｐゴシック" charset="-128"/>
              </a:defRPr>
            </a:lvl8pPr>
            <a:lvl9pPr marL="3886200" indent="-228600" eaLnBrk="0" fontAlgn="base" hangingPunct="0">
              <a:spcBef>
                <a:spcPct val="0"/>
              </a:spcBef>
              <a:spcAft>
                <a:spcPct val="0"/>
              </a:spcAft>
              <a:defRPr>
                <a:solidFill>
                  <a:schemeClr val="tx1"/>
                </a:solidFill>
                <a:latin typeface="Calibri" charset="0"/>
                <a:ea typeface="ＭＳ Ｐゴシック" charset="-128"/>
              </a:defRPr>
            </a:lvl9pPr>
          </a:lstStyle>
          <a:p>
            <a:pPr algn="ctr" eaLnBrk="1" hangingPunct="1"/>
            <a:fld id="{CB77F40D-E1E8-4A4A-AC88-67350DD906E5}" type="slidenum">
              <a:rPr lang="en-US" smtClean="0">
                <a:solidFill>
                  <a:schemeClr val="bg1"/>
                </a:solidFill>
              </a:rPr>
              <a:pPr algn="ctr" eaLnBrk="1" hangingPunct="1"/>
              <a:t>8</a:t>
            </a:fld>
            <a:endParaRPr lang="en-US" smtClean="0">
              <a:solidFill>
                <a:schemeClr val="bg1"/>
              </a:solidFill>
            </a:endParaRPr>
          </a:p>
        </p:txBody>
      </p:sp>
      <p:grpSp>
        <p:nvGrpSpPr>
          <p:cNvPr id="19464" name="Group 7"/>
          <p:cNvGrpSpPr>
            <a:grpSpLocks/>
          </p:cNvGrpSpPr>
          <p:nvPr/>
        </p:nvGrpSpPr>
        <p:grpSpPr bwMode="auto">
          <a:xfrm>
            <a:off x="609600" y="6413500"/>
            <a:ext cx="7402513" cy="387350"/>
            <a:chOff x="609600" y="6414018"/>
            <a:chExt cx="7401771" cy="386725"/>
          </a:xfrm>
        </p:grpSpPr>
        <p:pic>
          <p:nvPicPr>
            <p:cNvPr id="19465" name="Picture 8" descr="blue.png"/>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4343400" y="6419332"/>
              <a:ext cx="1828800" cy="3691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9466" name="Picture 9" descr="red.png"/>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rot="216847" flipV="1">
              <a:off x="6182571" y="6414018"/>
              <a:ext cx="1828800" cy="386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9467" name="Picture 10" descr="black.png"/>
            <p:cNvPicPr>
              <a:picLocks noChangeAspect="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609600" y="6435574"/>
              <a:ext cx="1828800" cy="3637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12" name="Picture 11" descr="pre caesar.tiff"/>
          <p:cNvPicPr>
            <a:picLocks noChangeAspect="1"/>
          </p:cNvPicPr>
          <p:nvPr/>
        </p:nvPicPr>
        <p:blipFill>
          <a:blip r:embed="rId8"/>
          <a:stretch>
            <a:fillRect/>
          </a:stretch>
        </p:blipFill>
        <p:spPr>
          <a:xfrm>
            <a:off x="6095443" y="1443507"/>
            <a:ext cx="2971800" cy="2595093"/>
          </a:xfrm>
          <a:prstGeom prst="rect">
            <a:avLst/>
          </a:prstGeom>
        </p:spPr>
      </p:pic>
      <p:sp>
        <p:nvSpPr>
          <p:cNvPr id="15" name="TextBox 14"/>
          <p:cNvSpPr txBox="1"/>
          <p:nvPr/>
        </p:nvSpPr>
        <p:spPr>
          <a:xfrm>
            <a:off x="296863" y="1560493"/>
            <a:ext cx="5646737" cy="954107"/>
          </a:xfrm>
          <a:prstGeom prst="rect">
            <a:avLst/>
          </a:prstGeom>
          <a:noFill/>
        </p:spPr>
        <p:txBody>
          <a:bodyPr wrap="square" rtlCol="0">
            <a:spAutoFit/>
          </a:bodyPr>
          <a:lstStyle/>
          <a:p>
            <a:r>
              <a:rPr lang="en-US" sz="2800" dirty="0" smtClean="0">
                <a:latin typeface="Arial"/>
                <a:cs typeface="Arial"/>
              </a:rPr>
              <a:t>How do you think that the Roman Empire went from</a:t>
            </a:r>
            <a:endParaRPr lang="en-US" sz="2800" dirty="0" smtClean="0">
              <a:latin typeface="Arial"/>
              <a:cs typeface="Arial"/>
              <a:sym typeface="Wingdings"/>
            </a:endParaRPr>
          </a:p>
        </p:txBody>
      </p:sp>
      <p:sp>
        <p:nvSpPr>
          <p:cNvPr id="16" name="TextBox 15"/>
          <p:cNvSpPr txBox="1"/>
          <p:nvPr/>
        </p:nvSpPr>
        <p:spPr>
          <a:xfrm>
            <a:off x="3962399" y="4800600"/>
            <a:ext cx="2209801" cy="523220"/>
          </a:xfrm>
          <a:prstGeom prst="rect">
            <a:avLst/>
          </a:prstGeom>
          <a:noFill/>
        </p:spPr>
        <p:txBody>
          <a:bodyPr wrap="square" rtlCol="0">
            <a:spAutoFit/>
          </a:bodyPr>
          <a:lstStyle/>
          <a:p>
            <a:r>
              <a:rPr lang="en-US" sz="2800" dirty="0" smtClean="0">
                <a:latin typeface="Arial"/>
                <a:cs typeface="Arial"/>
              </a:rPr>
              <a:t>to that </a:t>
            </a:r>
            <a:r>
              <a:rPr lang="en-US" sz="2800" dirty="0" err="1" smtClean="0">
                <a:latin typeface="Arial"/>
                <a:cs typeface="Arial"/>
                <a:sym typeface="Wingdings"/>
              </a:rPr>
              <a:t></a:t>
            </a:r>
            <a:r>
              <a:rPr lang="en-US" sz="2800" dirty="0" smtClean="0">
                <a:latin typeface="Arial"/>
                <a:cs typeface="Arial"/>
                <a:sym typeface="Wingdings"/>
              </a:rPr>
              <a:t> ?</a:t>
            </a:r>
          </a:p>
        </p:txBody>
      </p:sp>
      <p:sp>
        <p:nvSpPr>
          <p:cNvPr id="17" name="TextBox 16"/>
          <p:cNvSpPr txBox="1"/>
          <p:nvPr/>
        </p:nvSpPr>
        <p:spPr>
          <a:xfrm>
            <a:off x="4648200" y="2743200"/>
            <a:ext cx="2209801" cy="523220"/>
          </a:xfrm>
          <a:prstGeom prst="rect">
            <a:avLst/>
          </a:prstGeom>
          <a:noFill/>
        </p:spPr>
        <p:txBody>
          <a:bodyPr wrap="square" rtlCol="0">
            <a:spAutoFit/>
          </a:bodyPr>
          <a:lstStyle/>
          <a:p>
            <a:r>
              <a:rPr lang="en-US" sz="2800" dirty="0" smtClean="0">
                <a:latin typeface="Arial"/>
                <a:cs typeface="Arial"/>
              </a:rPr>
              <a:t>this </a:t>
            </a:r>
            <a:r>
              <a:rPr lang="en-US" sz="2800" dirty="0" err="1" smtClean="0">
                <a:latin typeface="Arial"/>
                <a:cs typeface="Arial"/>
                <a:sym typeface="Wingdings"/>
              </a:rPr>
              <a:t></a:t>
            </a:r>
            <a:r>
              <a:rPr lang="en-US" sz="2800" dirty="0" smtClean="0">
                <a:latin typeface="Arial"/>
                <a:cs typeface="Arial"/>
                <a:sym typeface="Wingdings"/>
              </a:rPr>
              <a:t> </a:t>
            </a:r>
          </a:p>
        </p:txBody>
      </p:sp>
      <p:sp>
        <p:nvSpPr>
          <p:cNvPr id="18" name="Rounded Rectangle 17"/>
          <p:cNvSpPr/>
          <p:nvPr/>
        </p:nvSpPr>
        <p:spPr>
          <a:xfrm>
            <a:off x="228602" y="2563120"/>
            <a:ext cx="3733798" cy="865880"/>
          </a:xfrm>
          <a:prstGeom prst="roundRect">
            <a:avLst/>
          </a:prstGeom>
          <a:ln>
            <a:solidFill>
              <a:srgbClr val="F79646"/>
            </a:solidFill>
          </a:ln>
        </p:spPr>
        <p:style>
          <a:lnRef idx="1">
            <a:schemeClr val="accent1"/>
          </a:lnRef>
          <a:fillRef idx="3">
            <a:schemeClr val="accent1"/>
          </a:fillRef>
          <a:effectRef idx="2">
            <a:schemeClr val="accent1"/>
          </a:effectRef>
          <a:fontRef idx="minor">
            <a:schemeClr val="lt1"/>
          </a:fontRef>
        </p:style>
        <p:txBody>
          <a:bodyPr rtlCol="0" anchor="ctr"/>
          <a:lstStyle/>
          <a:p>
            <a:r>
              <a:rPr lang="en-US" b="1" dirty="0" smtClean="0">
                <a:latin typeface="Arial"/>
                <a:cs typeface="Arial"/>
              </a:rPr>
              <a:t>Step 1: </a:t>
            </a:r>
            <a:r>
              <a:rPr lang="en-US" dirty="0" smtClean="0">
                <a:latin typeface="Arial"/>
                <a:cs typeface="Arial"/>
              </a:rPr>
              <a:t>Take 30 seconds to think about your </a:t>
            </a:r>
            <a:r>
              <a:rPr lang="en-US" dirty="0" smtClean="0">
                <a:latin typeface="Arial"/>
                <a:cs typeface="Arial"/>
              </a:rPr>
              <a:t>answer.</a:t>
            </a:r>
            <a:endParaRPr lang="en-US" dirty="0">
              <a:latin typeface="Arial"/>
              <a:cs typeface="Arial"/>
            </a:endParaRPr>
          </a:p>
        </p:txBody>
      </p:sp>
      <p:sp>
        <p:nvSpPr>
          <p:cNvPr id="19" name="Rounded Rectangle 18"/>
          <p:cNvSpPr/>
          <p:nvPr/>
        </p:nvSpPr>
        <p:spPr>
          <a:xfrm>
            <a:off x="228600" y="3553720"/>
            <a:ext cx="3733799" cy="865880"/>
          </a:xfrm>
          <a:prstGeom prst="roundRect">
            <a:avLst/>
          </a:prstGeom>
          <a:solidFill>
            <a:schemeClr val="accent4"/>
          </a:solidFill>
          <a:ln>
            <a:solidFill>
              <a:schemeClr val="accent1"/>
            </a:solidFill>
          </a:ln>
        </p:spPr>
        <p:style>
          <a:lnRef idx="1">
            <a:schemeClr val="accent1"/>
          </a:lnRef>
          <a:fillRef idx="3">
            <a:schemeClr val="accent1"/>
          </a:fillRef>
          <a:effectRef idx="2">
            <a:schemeClr val="accent1"/>
          </a:effectRef>
          <a:fontRef idx="minor">
            <a:schemeClr val="lt1"/>
          </a:fontRef>
        </p:style>
        <p:txBody>
          <a:bodyPr rtlCol="0" anchor="ctr"/>
          <a:lstStyle/>
          <a:p>
            <a:r>
              <a:rPr lang="en-US" b="1" dirty="0" smtClean="0">
                <a:latin typeface="Arial"/>
                <a:cs typeface="Arial"/>
              </a:rPr>
              <a:t>Step 2: </a:t>
            </a:r>
            <a:r>
              <a:rPr lang="en-US" dirty="0" smtClean="0">
                <a:latin typeface="Arial"/>
                <a:cs typeface="Arial"/>
              </a:rPr>
              <a:t>Take 2 minutes to write your ideas on your worksheet.</a:t>
            </a:r>
            <a:endParaRPr lang="en-US" dirty="0">
              <a:latin typeface="Arial"/>
              <a:cs typeface="Arial"/>
            </a:endParaRPr>
          </a:p>
        </p:txBody>
      </p:sp>
      <p:sp>
        <p:nvSpPr>
          <p:cNvPr id="20" name="Rounded Rectangle 19"/>
          <p:cNvSpPr/>
          <p:nvPr/>
        </p:nvSpPr>
        <p:spPr>
          <a:xfrm>
            <a:off x="228601" y="4544320"/>
            <a:ext cx="3733800" cy="865880"/>
          </a:xfrm>
          <a:prstGeom prst="roundRect">
            <a:avLst/>
          </a:prstGeom>
          <a:solidFill>
            <a:schemeClr val="accent6"/>
          </a:solidFill>
          <a:ln>
            <a:solidFill>
              <a:schemeClr val="accent4"/>
            </a:solidFill>
          </a:ln>
        </p:spPr>
        <p:style>
          <a:lnRef idx="1">
            <a:schemeClr val="accent1"/>
          </a:lnRef>
          <a:fillRef idx="3">
            <a:schemeClr val="accent1"/>
          </a:fillRef>
          <a:effectRef idx="2">
            <a:schemeClr val="accent1"/>
          </a:effectRef>
          <a:fontRef idx="minor">
            <a:schemeClr val="lt1"/>
          </a:fontRef>
        </p:style>
        <p:txBody>
          <a:bodyPr rtlCol="0" anchor="ctr"/>
          <a:lstStyle/>
          <a:p>
            <a:r>
              <a:rPr lang="en-US" sz="1900" b="1" dirty="0" smtClean="0">
                <a:latin typeface="Arial"/>
                <a:cs typeface="Arial"/>
              </a:rPr>
              <a:t>Step 3: </a:t>
            </a:r>
            <a:r>
              <a:rPr lang="en-US" sz="1900" dirty="0" smtClean="0">
                <a:latin typeface="Arial"/>
                <a:cs typeface="Arial"/>
              </a:rPr>
              <a:t>Turn to your partner and share your </a:t>
            </a:r>
            <a:r>
              <a:rPr lang="en-US" sz="1900" dirty="0" smtClean="0">
                <a:latin typeface="Arial"/>
                <a:cs typeface="Arial"/>
              </a:rPr>
              <a:t>ideas.</a:t>
            </a:r>
            <a:endParaRPr lang="en-US" sz="1900" dirty="0">
              <a:latin typeface="Arial"/>
              <a:cs typeface="Arial"/>
            </a:endParaRPr>
          </a:p>
        </p:txBody>
      </p:sp>
      <p:sp>
        <p:nvSpPr>
          <p:cNvPr id="21" name="TextBox 20"/>
          <p:cNvSpPr txBox="1"/>
          <p:nvPr/>
        </p:nvSpPr>
        <p:spPr>
          <a:xfrm>
            <a:off x="3124200" y="1991380"/>
            <a:ext cx="2438400" cy="523220"/>
          </a:xfrm>
          <a:prstGeom prst="rect">
            <a:avLst/>
          </a:prstGeom>
          <a:noFill/>
        </p:spPr>
        <p:txBody>
          <a:bodyPr wrap="square" rtlCol="0">
            <a:spAutoFit/>
          </a:bodyPr>
          <a:lstStyle/>
          <a:p>
            <a:r>
              <a:rPr lang="en-US" sz="2800" dirty="0" smtClean="0">
                <a:latin typeface="Arial"/>
                <a:cs typeface="Arial"/>
              </a:rPr>
              <a:t>this to that?</a:t>
            </a:r>
            <a:endParaRPr lang="en-US" sz="2800" dirty="0">
              <a:latin typeface="Arial"/>
              <a:cs typeface="Arial"/>
            </a:endParaRPr>
          </a:p>
        </p:txBody>
      </p:sp>
      <p:sp>
        <p:nvSpPr>
          <p:cNvPr id="22" name="Rounded Rectangle 21"/>
          <p:cNvSpPr/>
          <p:nvPr/>
        </p:nvSpPr>
        <p:spPr>
          <a:xfrm>
            <a:off x="4114800" y="2563120"/>
            <a:ext cx="1676026" cy="2847080"/>
          </a:xfrm>
          <a:prstGeom prst="roundRect">
            <a:avLst/>
          </a:prstGeom>
          <a:solidFill>
            <a:schemeClr val="accent3"/>
          </a:solidFill>
          <a:ln>
            <a:solidFill>
              <a:schemeClr val="accent3">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000" dirty="0" smtClean="0">
                <a:latin typeface="Arial"/>
                <a:cs typeface="Arial"/>
              </a:rPr>
              <a:t>Now let’s share out some hypotheses to the whole class.</a:t>
            </a:r>
            <a:endParaRPr lang="en-US" sz="2000" dirty="0">
              <a:latin typeface="Arial"/>
              <a:cs typeface="Arial"/>
            </a:endParaRPr>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8" presetClass="entr" presetSubtype="0" accel="50000"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p:cTn id="7" dur="1000" fill="hold"/>
                                        <p:tgtEl>
                                          <p:spTgt spid="15"/>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8" dur="1000" fill="hold"/>
                                        <p:tgtEl>
                                          <p:spTgt spid="15"/>
                                        </p:tgtEl>
                                        <p:attrNameLst>
                                          <p:attrName>ppt_x</p:attrName>
                                        </p:attrNameLst>
                                      </p:cBhvr>
                                      <p:tavLst>
                                        <p:tav tm="0">
                                          <p:val>
                                            <p:fltVal val="-1"/>
                                          </p:val>
                                        </p:tav>
                                        <p:tav tm="50000">
                                          <p:val>
                                            <p:fltVal val="0.95"/>
                                          </p:val>
                                        </p:tav>
                                        <p:tav tm="100000">
                                          <p:val>
                                            <p:strVal val="#ppt_x"/>
                                          </p:val>
                                        </p:tav>
                                      </p:tavLst>
                                    </p:anim>
                                    <p:anim calcmode="lin" valueType="num">
                                      <p:cBhvr>
                                        <p:cTn id="9" dur="1000" fill="hold"/>
                                        <p:tgtEl>
                                          <p:spTgt spid="15"/>
                                        </p:tgtEl>
                                        <p:attrNameLst>
                                          <p:attrName>ppt_y</p:attrName>
                                        </p:attrNameLst>
                                      </p:cBhvr>
                                      <p:tavLst>
                                        <p:tav tm="0">
                                          <p:val>
                                            <p:strVal val="#ppt_y"/>
                                          </p:val>
                                        </p:tav>
                                        <p:tav tm="100000">
                                          <p:val>
                                            <p:strVal val="#ppt_y"/>
                                          </p:val>
                                        </p:tav>
                                      </p:tavLst>
                                    </p:anim>
                                    <p:animEffect transition="in" filter="fade">
                                      <p:cBhvr>
                                        <p:cTn id="10" dur="1000"/>
                                        <p:tgtEl>
                                          <p:spTgt spid="15"/>
                                        </p:tgtEl>
                                      </p:cBhvr>
                                    </p:animEffect>
                                  </p:childTnLst>
                                </p:cTn>
                              </p:par>
                              <p:par>
                                <p:cTn id="11" presetID="48" presetClass="entr" presetSubtype="0" accel="50000" fill="hold" grpId="0" nodeType="withEffect">
                                  <p:stCondLst>
                                    <p:cond delay="0"/>
                                  </p:stCondLst>
                                  <p:childTnLst>
                                    <p:set>
                                      <p:cBhvr>
                                        <p:cTn id="12" dur="1" fill="hold">
                                          <p:stCondLst>
                                            <p:cond delay="0"/>
                                          </p:stCondLst>
                                        </p:cTn>
                                        <p:tgtEl>
                                          <p:spTgt spid="17"/>
                                        </p:tgtEl>
                                        <p:attrNameLst>
                                          <p:attrName>style.visibility</p:attrName>
                                        </p:attrNameLst>
                                      </p:cBhvr>
                                      <p:to>
                                        <p:strVal val="visible"/>
                                      </p:to>
                                    </p:set>
                                    <p:anim calcmode="lin" valueType="num">
                                      <p:cBhvr>
                                        <p:cTn id="13" dur="1000" fill="hold"/>
                                        <p:tgtEl>
                                          <p:spTgt spid="17"/>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14" dur="1000" fill="hold"/>
                                        <p:tgtEl>
                                          <p:spTgt spid="17"/>
                                        </p:tgtEl>
                                        <p:attrNameLst>
                                          <p:attrName>ppt_x</p:attrName>
                                        </p:attrNameLst>
                                      </p:cBhvr>
                                      <p:tavLst>
                                        <p:tav tm="0">
                                          <p:val>
                                            <p:fltVal val="-1"/>
                                          </p:val>
                                        </p:tav>
                                        <p:tav tm="50000">
                                          <p:val>
                                            <p:fltVal val="0.95"/>
                                          </p:val>
                                        </p:tav>
                                        <p:tav tm="100000">
                                          <p:val>
                                            <p:strVal val="#ppt_x"/>
                                          </p:val>
                                        </p:tav>
                                      </p:tavLst>
                                    </p:anim>
                                    <p:anim calcmode="lin" valueType="num">
                                      <p:cBhvr>
                                        <p:cTn id="15" dur="1000" fill="hold"/>
                                        <p:tgtEl>
                                          <p:spTgt spid="17"/>
                                        </p:tgtEl>
                                        <p:attrNameLst>
                                          <p:attrName>ppt_y</p:attrName>
                                        </p:attrNameLst>
                                      </p:cBhvr>
                                      <p:tavLst>
                                        <p:tav tm="0">
                                          <p:val>
                                            <p:strVal val="#ppt_y"/>
                                          </p:val>
                                        </p:tav>
                                        <p:tav tm="100000">
                                          <p:val>
                                            <p:strVal val="#ppt_y"/>
                                          </p:val>
                                        </p:tav>
                                      </p:tavLst>
                                    </p:anim>
                                    <p:animEffect transition="in" filter="fade">
                                      <p:cBhvr>
                                        <p:cTn id="16" dur="1000"/>
                                        <p:tgtEl>
                                          <p:spTgt spid="17"/>
                                        </p:tgtEl>
                                      </p:cBhvr>
                                    </p:animEffect>
                                  </p:childTnLst>
                                </p:cTn>
                              </p:par>
                              <p:par>
                                <p:cTn id="17" presetID="48" presetClass="entr" presetSubtype="0" accel="50000" fill="hold" nodeType="withEffect">
                                  <p:stCondLst>
                                    <p:cond delay="0"/>
                                  </p:stCondLst>
                                  <p:childTnLst>
                                    <p:set>
                                      <p:cBhvr>
                                        <p:cTn id="18" dur="1" fill="hold">
                                          <p:stCondLst>
                                            <p:cond delay="0"/>
                                          </p:stCondLst>
                                        </p:cTn>
                                        <p:tgtEl>
                                          <p:spTgt spid="12"/>
                                        </p:tgtEl>
                                        <p:attrNameLst>
                                          <p:attrName>style.visibility</p:attrName>
                                        </p:attrNameLst>
                                      </p:cBhvr>
                                      <p:to>
                                        <p:strVal val="visible"/>
                                      </p:to>
                                    </p:set>
                                    <p:anim calcmode="lin" valueType="num">
                                      <p:cBhvr>
                                        <p:cTn id="19" dur="1000" fill="hold"/>
                                        <p:tgtEl>
                                          <p:spTgt spid="12"/>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20" dur="1000" fill="hold"/>
                                        <p:tgtEl>
                                          <p:spTgt spid="12"/>
                                        </p:tgtEl>
                                        <p:attrNameLst>
                                          <p:attrName>ppt_x</p:attrName>
                                        </p:attrNameLst>
                                      </p:cBhvr>
                                      <p:tavLst>
                                        <p:tav tm="0">
                                          <p:val>
                                            <p:fltVal val="-1"/>
                                          </p:val>
                                        </p:tav>
                                        <p:tav tm="50000">
                                          <p:val>
                                            <p:fltVal val="0.95"/>
                                          </p:val>
                                        </p:tav>
                                        <p:tav tm="100000">
                                          <p:val>
                                            <p:strVal val="#ppt_x"/>
                                          </p:val>
                                        </p:tav>
                                      </p:tavLst>
                                    </p:anim>
                                    <p:anim calcmode="lin" valueType="num">
                                      <p:cBhvr>
                                        <p:cTn id="21" dur="1000" fill="hold"/>
                                        <p:tgtEl>
                                          <p:spTgt spid="12"/>
                                        </p:tgtEl>
                                        <p:attrNameLst>
                                          <p:attrName>ppt_y</p:attrName>
                                        </p:attrNameLst>
                                      </p:cBhvr>
                                      <p:tavLst>
                                        <p:tav tm="0">
                                          <p:val>
                                            <p:strVal val="#ppt_y"/>
                                          </p:val>
                                        </p:tav>
                                        <p:tav tm="100000">
                                          <p:val>
                                            <p:strVal val="#ppt_y"/>
                                          </p:val>
                                        </p:tav>
                                      </p:tavLst>
                                    </p:anim>
                                    <p:animEffect transition="in" filter="fade">
                                      <p:cBhvr>
                                        <p:cTn id="22" dur="1000"/>
                                        <p:tgtEl>
                                          <p:spTgt spid="12"/>
                                        </p:tgtEl>
                                      </p:cBhvr>
                                    </p:animEffect>
                                  </p:childTnLst>
                                </p:cTn>
                              </p:par>
                            </p:childTnLst>
                          </p:cTn>
                        </p:par>
                      </p:childTnLst>
                    </p:cTn>
                  </p:par>
                  <p:par>
                    <p:cTn id="23" fill="hold">
                      <p:stCondLst>
                        <p:cond delay="indefinite"/>
                      </p:stCondLst>
                      <p:childTnLst>
                        <p:par>
                          <p:cTn id="24" fill="hold">
                            <p:stCondLst>
                              <p:cond delay="0"/>
                            </p:stCondLst>
                            <p:childTnLst>
                              <p:par>
                                <p:cTn id="25" presetID="52" presetClass="entr" presetSubtype="0" fill="hold" nodeType="clickEffect">
                                  <p:stCondLst>
                                    <p:cond delay="0"/>
                                  </p:stCondLst>
                                  <p:childTnLst>
                                    <p:set>
                                      <p:cBhvr>
                                        <p:cTn id="26" dur="1" fill="hold">
                                          <p:stCondLst>
                                            <p:cond delay="0"/>
                                          </p:stCondLst>
                                        </p:cTn>
                                        <p:tgtEl>
                                          <p:spTgt spid="13"/>
                                        </p:tgtEl>
                                        <p:attrNameLst>
                                          <p:attrName>style.visibility</p:attrName>
                                        </p:attrNameLst>
                                      </p:cBhvr>
                                      <p:to>
                                        <p:strVal val="visible"/>
                                      </p:to>
                                    </p:set>
                                    <p:animScale>
                                      <p:cBhvr>
                                        <p:cTn id="27" dur="1000" decel="50000" fill="hold">
                                          <p:stCondLst>
                                            <p:cond delay="0"/>
                                          </p:stCondLst>
                                        </p:cTn>
                                        <p:tgtEl>
                                          <p:spTgt spid="1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8" dur="1000" decel="50000" fill="hold">
                                          <p:stCondLst>
                                            <p:cond delay="0"/>
                                          </p:stCondLst>
                                        </p:cTn>
                                        <p:tgtEl>
                                          <p:spTgt spid="13"/>
                                        </p:tgtEl>
                                        <p:attrNameLst>
                                          <p:attrName>ppt_x</p:attrName>
                                          <p:attrName>ppt_y</p:attrName>
                                        </p:attrNameLst>
                                      </p:cBhvr>
                                    </p:animMotion>
                                    <p:animEffect transition="in" filter="fade">
                                      <p:cBhvr>
                                        <p:cTn id="29" dur="1000"/>
                                        <p:tgtEl>
                                          <p:spTgt spid="13"/>
                                        </p:tgtEl>
                                      </p:cBhvr>
                                    </p:animEffect>
                                  </p:childTnLst>
                                </p:cTn>
                              </p:par>
                              <p:par>
                                <p:cTn id="30" presetID="52" presetClass="entr" presetSubtype="0" fill="hold" grpId="0" nodeType="withEffect">
                                  <p:stCondLst>
                                    <p:cond delay="0"/>
                                  </p:stCondLst>
                                  <p:childTnLst>
                                    <p:set>
                                      <p:cBhvr>
                                        <p:cTn id="31" dur="1" fill="hold">
                                          <p:stCondLst>
                                            <p:cond delay="0"/>
                                          </p:stCondLst>
                                        </p:cTn>
                                        <p:tgtEl>
                                          <p:spTgt spid="16"/>
                                        </p:tgtEl>
                                        <p:attrNameLst>
                                          <p:attrName>style.visibility</p:attrName>
                                        </p:attrNameLst>
                                      </p:cBhvr>
                                      <p:to>
                                        <p:strVal val="visible"/>
                                      </p:to>
                                    </p:set>
                                    <p:animScale>
                                      <p:cBhvr>
                                        <p:cTn id="32" dur="1000" decel="50000" fill="hold">
                                          <p:stCondLst>
                                            <p:cond delay="0"/>
                                          </p:stCondLst>
                                        </p:cTn>
                                        <p:tgtEl>
                                          <p:spTgt spid="1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3" dur="1000" decel="50000" fill="hold">
                                          <p:stCondLst>
                                            <p:cond delay="0"/>
                                          </p:stCondLst>
                                        </p:cTn>
                                        <p:tgtEl>
                                          <p:spTgt spid="16"/>
                                        </p:tgtEl>
                                        <p:attrNameLst>
                                          <p:attrName>ppt_x</p:attrName>
                                          <p:attrName>ppt_y</p:attrName>
                                        </p:attrNameLst>
                                      </p:cBhvr>
                                    </p:animMotion>
                                    <p:animEffect transition="in" filter="fade">
                                      <p:cBhvr>
                                        <p:cTn id="34" dur="1000"/>
                                        <p:tgtEl>
                                          <p:spTgt spid="16"/>
                                        </p:tgtEl>
                                      </p:cBhvr>
                                    </p:animEffect>
                                  </p:childTnLst>
                                </p:cTn>
                              </p:par>
                              <p:par>
                                <p:cTn id="35" presetID="52" presetClass="entr" presetSubtype="0" fill="hold" grpId="0" nodeType="withEffect">
                                  <p:stCondLst>
                                    <p:cond delay="0"/>
                                  </p:stCondLst>
                                  <p:childTnLst>
                                    <p:set>
                                      <p:cBhvr>
                                        <p:cTn id="36" dur="1" fill="hold">
                                          <p:stCondLst>
                                            <p:cond delay="0"/>
                                          </p:stCondLst>
                                        </p:cTn>
                                        <p:tgtEl>
                                          <p:spTgt spid="14"/>
                                        </p:tgtEl>
                                        <p:attrNameLst>
                                          <p:attrName>style.visibility</p:attrName>
                                        </p:attrNameLst>
                                      </p:cBhvr>
                                      <p:to>
                                        <p:strVal val="visible"/>
                                      </p:to>
                                    </p:set>
                                    <p:animScale>
                                      <p:cBhvr>
                                        <p:cTn id="37" dur="1000" decel="50000" fill="hold">
                                          <p:stCondLst>
                                            <p:cond delay="0"/>
                                          </p:stCondLst>
                                        </p:cTn>
                                        <p:tgtEl>
                                          <p:spTgt spid="1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8" dur="1000" decel="50000" fill="hold">
                                          <p:stCondLst>
                                            <p:cond delay="0"/>
                                          </p:stCondLst>
                                        </p:cTn>
                                        <p:tgtEl>
                                          <p:spTgt spid="14"/>
                                        </p:tgtEl>
                                        <p:attrNameLst>
                                          <p:attrName>ppt_x</p:attrName>
                                          <p:attrName>ppt_y</p:attrName>
                                        </p:attrNameLst>
                                      </p:cBhvr>
                                    </p:animMotion>
                                    <p:animEffect transition="in" filter="fade">
                                      <p:cBhvr>
                                        <p:cTn id="39" dur="1000"/>
                                        <p:tgtEl>
                                          <p:spTgt spid="14"/>
                                        </p:tgtEl>
                                      </p:cBhvr>
                                    </p:animEffect>
                                  </p:childTnLst>
                                </p:cTn>
                              </p:par>
                            </p:childTnLst>
                          </p:cTn>
                        </p:par>
                      </p:childTnLst>
                    </p:cTn>
                  </p:par>
                  <p:par>
                    <p:cTn id="40" fill="hold">
                      <p:stCondLst>
                        <p:cond delay="indefinite"/>
                      </p:stCondLst>
                      <p:childTnLst>
                        <p:par>
                          <p:cTn id="41" fill="hold">
                            <p:stCondLst>
                              <p:cond delay="0"/>
                            </p:stCondLst>
                            <p:childTnLst>
                              <p:par>
                                <p:cTn id="42" presetID="1" presetClass="exit" presetSubtype="0" fill="hold" grpId="1" nodeType="clickEffect">
                                  <p:stCondLst>
                                    <p:cond delay="0"/>
                                  </p:stCondLst>
                                  <p:childTnLst>
                                    <p:set>
                                      <p:cBhvr>
                                        <p:cTn id="43" dur="1" fill="hold">
                                          <p:stCondLst>
                                            <p:cond delay="0"/>
                                          </p:stCondLst>
                                        </p:cTn>
                                        <p:tgtEl>
                                          <p:spTgt spid="17"/>
                                        </p:tgtEl>
                                        <p:attrNameLst>
                                          <p:attrName>style.visibility</p:attrName>
                                        </p:attrNameLst>
                                      </p:cBhvr>
                                      <p:to>
                                        <p:strVal val="hidden"/>
                                      </p:to>
                                    </p:set>
                                  </p:childTnLst>
                                </p:cTn>
                              </p:par>
                              <p:par>
                                <p:cTn id="44" presetID="1" presetClass="exit" presetSubtype="0" fill="hold" grpId="1" nodeType="withEffect">
                                  <p:stCondLst>
                                    <p:cond delay="0"/>
                                  </p:stCondLst>
                                  <p:childTnLst>
                                    <p:set>
                                      <p:cBhvr>
                                        <p:cTn id="45" dur="1" fill="hold">
                                          <p:stCondLst>
                                            <p:cond delay="0"/>
                                          </p:stCondLst>
                                        </p:cTn>
                                        <p:tgtEl>
                                          <p:spTgt spid="16"/>
                                        </p:tgtEl>
                                        <p:attrNameLst>
                                          <p:attrName>style.visibility</p:attrName>
                                        </p:attrNameLst>
                                      </p:cBhvr>
                                      <p:to>
                                        <p:strVal val="hidden"/>
                                      </p:to>
                                    </p:set>
                                  </p:childTnLst>
                                </p:cTn>
                              </p:par>
                              <p:par>
                                <p:cTn id="46" presetID="1" presetClass="entr" presetSubtype="0" fill="hold" grpId="0" nodeType="withEffect">
                                  <p:stCondLst>
                                    <p:cond delay="0"/>
                                  </p:stCondLst>
                                  <p:childTnLst>
                                    <p:set>
                                      <p:cBhvr>
                                        <p:cTn id="47" dur="1" fill="hold">
                                          <p:stCondLst>
                                            <p:cond delay="0"/>
                                          </p:stCondLst>
                                        </p:cTn>
                                        <p:tgtEl>
                                          <p:spTgt spid="21"/>
                                        </p:tgtEl>
                                        <p:attrNameLst>
                                          <p:attrName>style.visibility</p:attrName>
                                        </p:attrNameLst>
                                      </p:cBhvr>
                                      <p:to>
                                        <p:strVal val="visible"/>
                                      </p:to>
                                    </p:set>
                                  </p:childTnLst>
                                </p:cTn>
                              </p:par>
                            </p:childTnLst>
                          </p:cTn>
                        </p:par>
                      </p:childTnLst>
                    </p:cTn>
                  </p:par>
                  <p:par>
                    <p:cTn id="48" fill="hold">
                      <p:stCondLst>
                        <p:cond delay="indefinite"/>
                      </p:stCondLst>
                      <p:childTnLst>
                        <p:par>
                          <p:cTn id="49" fill="hold">
                            <p:stCondLst>
                              <p:cond delay="0"/>
                            </p:stCondLst>
                            <p:childTnLst>
                              <p:par>
                                <p:cTn id="50" presetID="19" presetClass="entr" presetSubtype="10" fill="hold" grpId="0" nodeType="clickEffect">
                                  <p:stCondLst>
                                    <p:cond delay="0"/>
                                  </p:stCondLst>
                                  <p:childTnLst>
                                    <p:set>
                                      <p:cBhvr>
                                        <p:cTn id="51" dur="1" fill="hold">
                                          <p:stCondLst>
                                            <p:cond delay="0"/>
                                          </p:stCondLst>
                                        </p:cTn>
                                        <p:tgtEl>
                                          <p:spTgt spid="18"/>
                                        </p:tgtEl>
                                        <p:attrNameLst>
                                          <p:attrName>style.visibility</p:attrName>
                                        </p:attrNameLst>
                                      </p:cBhvr>
                                      <p:to>
                                        <p:strVal val="visible"/>
                                      </p:to>
                                    </p:set>
                                    <p:anim calcmode="lin" valueType="num">
                                      <p:cBhvr>
                                        <p:cTn id="52" dur="1000" fill="hold"/>
                                        <p:tgtEl>
                                          <p:spTgt spid="18"/>
                                        </p:tgtEl>
                                        <p:attrNameLst>
                                          <p:attrName>ppt_w</p:attrName>
                                        </p:attrNameLst>
                                      </p:cBhvr>
                                      <p:tavLst>
                                        <p:tav tm="0" fmla="#ppt_w*sin(2.5*pi*$)">
                                          <p:val>
                                            <p:fltVal val="0"/>
                                          </p:val>
                                        </p:tav>
                                        <p:tav tm="100000">
                                          <p:val>
                                            <p:fltVal val="1"/>
                                          </p:val>
                                        </p:tav>
                                      </p:tavLst>
                                    </p:anim>
                                    <p:anim calcmode="lin" valueType="num">
                                      <p:cBhvr>
                                        <p:cTn id="53" dur="1000" fill="hold"/>
                                        <p:tgtEl>
                                          <p:spTgt spid="18"/>
                                        </p:tgtEl>
                                        <p:attrNameLst>
                                          <p:attrName>ppt_h</p:attrName>
                                        </p:attrNameLst>
                                      </p:cBhvr>
                                      <p:tavLst>
                                        <p:tav tm="0">
                                          <p:val>
                                            <p:strVal val="#ppt_h"/>
                                          </p:val>
                                        </p:tav>
                                        <p:tav tm="100000">
                                          <p:val>
                                            <p:strVal val="#ppt_h"/>
                                          </p:val>
                                        </p:tav>
                                      </p:tavLst>
                                    </p:anim>
                                  </p:childTnLst>
                                </p:cTn>
                              </p:par>
                            </p:childTnLst>
                          </p:cTn>
                        </p:par>
                      </p:childTnLst>
                    </p:cTn>
                  </p:par>
                  <p:par>
                    <p:cTn id="54" fill="hold">
                      <p:stCondLst>
                        <p:cond delay="indefinite"/>
                      </p:stCondLst>
                      <p:childTnLst>
                        <p:par>
                          <p:cTn id="55" fill="hold">
                            <p:stCondLst>
                              <p:cond delay="0"/>
                            </p:stCondLst>
                            <p:childTnLst>
                              <p:par>
                                <p:cTn id="56" presetID="54" presetClass="entr" presetSubtype="0" accel="100000" fill="hold" grpId="0" nodeType="clickEffect">
                                  <p:stCondLst>
                                    <p:cond delay="0"/>
                                  </p:stCondLst>
                                  <p:childTnLst>
                                    <p:set>
                                      <p:cBhvr>
                                        <p:cTn id="57" dur="1" fill="hold">
                                          <p:stCondLst>
                                            <p:cond delay="0"/>
                                          </p:stCondLst>
                                        </p:cTn>
                                        <p:tgtEl>
                                          <p:spTgt spid="19"/>
                                        </p:tgtEl>
                                        <p:attrNameLst>
                                          <p:attrName>style.visibility</p:attrName>
                                        </p:attrNameLst>
                                      </p:cBhvr>
                                      <p:to>
                                        <p:strVal val="visible"/>
                                      </p:to>
                                    </p:set>
                                    <p:anim calcmode="lin" valueType="num">
                                      <p:cBhvr>
                                        <p:cTn id="58" dur="500" fill="hold"/>
                                        <p:tgtEl>
                                          <p:spTgt spid="19"/>
                                        </p:tgtEl>
                                        <p:attrNameLst>
                                          <p:attrName>ppt_w</p:attrName>
                                        </p:attrNameLst>
                                      </p:cBhvr>
                                      <p:tavLst>
                                        <p:tav tm="0">
                                          <p:val>
                                            <p:strVal val="#ppt_w*0.05"/>
                                          </p:val>
                                        </p:tav>
                                        <p:tav tm="100000">
                                          <p:val>
                                            <p:strVal val="#ppt_w"/>
                                          </p:val>
                                        </p:tav>
                                      </p:tavLst>
                                    </p:anim>
                                    <p:anim calcmode="lin" valueType="num">
                                      <p:cBhvr>
                                        <p:cTn id="59" dur="500" fill="hold"/>
                                        <p:tgtEl>
                                          <p:spTgt spid="19"/>
                                        </p:tgtEl>
                                        <p:attrNameLst>
                                          <p:attrName>ppt_h</p:attrName>
                                        </p:attrNameLst>
                                      </p:cBhvr>
                                      <p:tavLst>
                                        <p:tav tm="0">
                                          <p:val>
                                            <p:strVal val="#ppt_h"/>
                                          </p:val>
                                        </p:tav>
                                        <p:tav tm="100000">
                                          <p:val>
                                            <p:strVal val="#ppt_h"/>
                                          </p:val>
                                        </p:tav>
                                      </p:tavLst>
                                    </p:anim>
                                    <p:anim calcmode="lin" valueType="num">
                                      <p:cBhvr>
                                        <p:cTn id="60" dur="500" fill="hold"/>
                                        <p:tgtEl>
                                          <p:spTgt spid="19"/>
                                        </p:tgtEl>
                                        <p:attrNameLst>
                                          <p:attrName>ppt_x</p:attrName>
                                        </p:attrNameLst>
                                      </p:cBhvr>
                                      <p:tavLst>
                                        <p:tav tm="0">
                                          <p:val>
                                            <p:strVal val="#ppt_x-.2"/>
                                          </p:val>
                                        </p:tav>
                                        <p:tav tm="100000">
                                          <p:val>
                                            <p:strVal val="#ppt_x"/>
                                          </p:val>
                                        </p:tav>
                                      </p:tavLst>
                                    </p:anim>
                                    <p:anim calcmode="lin" valueType="num">
                                      <p:cBhvr>
                                        <p:cTn id="61" dur="500" fill="hold"/>
                                        <p:tgtEl>
                                          <p:spTgt spid="19"/>
                                        </p:tgtEl>
                                        <p:attrNameLst>
                                          <p:attrName>ppt_y</p:attrName>
                                        </p:attrNameLst>
                                      </p:cBhvr>
                                      <p:tavLst>
                                        <p:tav tm="0">
                                          <p:val>
                                            <p:strVal val="#ppt_y"/>
                                          </p:val>
                                        </p:tav>
                                        <p:tav tm="100000">
                                          <p:val>
                                            <p:strVal val="#ppt_y"/>
                                          </p:val>
                                        </p:tav>
                                      </p:tavLst>
                                    </p:anim>
                                    <p:animEffect transition="in" filter="fade">
                                      <p:cBhvr>
                                        <p:cTn id="62" dur="500"/>
                                        <p:tgtEl>
                                          <p:spTgt spid="19"/>
                                        </p:tgtEl>
                                      </p:cBhvr>
                                    </p:animEffect>
                                  </p:childTnLst>
                                </p:cTn>
                              </p:par>
                            </p:childTnLst>
                          </p:cTn>
                        </p:par>
                      </p:childTnLst>
                    </p:cTn>
                  </p:par>
                  <p:par>
                    <p:cTn id="63" fill="hold">
                      <p:stCondLst>
                        <p:cond delay="indefinite"/>
                      </p:stCondLst>
                      <p:childTnLst>
                        <p:par>
                          <p:cTn id="64" fill="hold">
                            <p:stCondLst>
                              <p:cond delay="0"/>
                            </p:stCondLst>
                            <p:childTnLst>
                              <p:par>
                                <p:cTn id="65" presetID="35" presetClass="entr" presetSubtype="0" fill="hold" grpId="0" nodeType="clickEffect">
                                  <p:stCondLst>
                                    <p:cond delay="0"/>
                                  </p:stCondLst>
                                  <p:childTnLst>
                                    <p:set>
                                      <p:cBhvr>
                                        <p:cTn id="66" dur="1" fill="hold">
                                          <p:stCondLst>
                                            <p:cond delay="0"/>
                                          </p:stCondLst>
                                        </p:cTn>
                                        <p:tgtEl>
                                          <p:spTgt spid="20"/>
                                        </p:tgtEl>
                                        <p:attrNameLst>
                                          <p:attrName>style.visibility</p:attrName>
                                        </p:attrNameLst>
                                      </p:cBhvr>
                                      <p:to>
                                        <p:strVal val="visible"/>
                                      </p:to>
                                    </p:set>
                                    <p:animEffect transition="in" filter="fade">
                                      <p:cBhvr>
                                        <p:cTn id="67" dur="1000"/>
                                        <p:tgtEl>
                                          <p:spTgt spid="20"/>
                                        </p:tgtEl>
                                      </p:cBhvr>
                                    </p:animEffect>
                                    <p:anim calcmode="lin" valueType="num">
                                      <p:cBhvr>
                                        <p:cTn id="68" dur="1000" fill="hold"/>
                                        <p:tgtEl>
                                          <p:spTgt spid="20"/>
                                        </p:tgtEl>
                                        <p:attrNameLst>
                                          <p:attrName>style.rotation</p:attrName>
                                        </p:attrNameLst>
                                      </p:cBhvr>
                                      <p:tavLst>
                                        <p:tav tm="0">
                                          <p:val>
                                            <p:fltVal val="720"/>
                                          </p:val>
                                        </p:tav>
                                        <p:tav tm="100000">
                                          <p:val>
                                            <p:fltVal val="0"/>
                                          </p:val>
                                        </p:tav>
                                      </p:tavLst>
                                    </p:anim>
                                    <p:anim calcmode="lin" valueType="num">
                                      <p:cBhvr>
                                        <p:cTn id="69" dur="1000" fill="hold"/>
                                        <p:tgtEl>
                                          <p:spTgt spid="20"/>
                                        </p:tgtEl>
                                        <p:attrNameLst>
                                          <p:attrName>ppt_h</p:attrName>
                                        </p:attrNameLst>
                                      </p:cBhvr>
                                      <p:tavLst>
                                        <p:tav tm="0">
                                          <p:val>
                                            <p:fltVal val="0"/>
                                          </p:val>
                                        </p:tav>
                                        <p:tav tm="100000">
                                          <p:val>
                                            <p:strVal val="#ppt_h"/>
                                          </p:val>
                                        </p:tav>
                                      </p:tavLst>
                                    </p:anim>
                                    <p:anim calcmode="lin" valueType="num">
                                      <p:cBhvr>
                                        <p:cTn id="70" dur="1000" fill="hold"/>
                                        <p:tgtEl>
                                          <p:spTgt spid="20"/>
                                        </p:tgtEl>
                                        <p:attrNameLst>
                                          <p:attrName>ppt_w</p:attrName>
                                        </p:attrNameLst>
                                      </p:cBhvr>
                                      <p:tavLst>
                                        <p:tav tm="0">
                                          <p:val>
                                            <p:fltVal val="0"/>
                                          </p:val>
                                        </p:tav>
                                        <p:tav tm="100000">
                                          <p:val>
                                            <p:strVal val="#ppt_w"/>
                                          </p:val>
                                        </p:tav>
                                      </p:tavLst>
                                    </p:anim>
                                  </p:childTnLst>
                                </p:cTn>
                              </p:par>
                            </p:childTnLst>
                          </p:cTn>
                        </p:par>
                      </p:childTnLst>
                    </p:cTn>
                  </p:par>
                  <p:par>
                    <p:cTn id="71" fill="hold">
                      <p:stCondLst>
                        <p:cond delay="indefinite"/>
                      </p:stCondLst>
                      <p:childTnLst>
                        <p:par>
                          <p:cTn id="72" fill="hold">
                            <p:stCondLst>
                              <p:cond delay="0"/>
                            </p:stCondLst>
                            <p:childTnLst>
                              <p:par>
                                <p:cTn id="73" presetID="2" presetClass="entr" presetSubtype="4" accel="50000" decel="50000" fill="hold" grpId="0" nodeType="clickEffect">
                                  <p:stCondLst>
                                    <p:cond delay="0"/>
                                  </p:stCondLst>
                                  <p:childTnLst>
                                    <p:set>
                                      <p:cBhvr>
                                        <p:cTn id="74" dur="1" fill="hold">
                                          <p:stCondLst>
                                            <p:cond delay="0"/>
                                          </p:stCondLst>
                                        </p:cTn>
                                        <p:tgtEl>
                                          <p:spTgt spid="22"/>
                                        </p:tgtEl>
                                        <p:attrNameLst>
                                          <p:attrName>style.visibility</p:attrName>
                                        </p:attrNameLst>
                                      </p:cBhvr>
                                      <p:to>
                                        <p:strVal val="visible"/>
                                      </p:to>
                                    </p:set>
                                    <p:anim calcmode="lin" valueType="num">
                                      <p:cBhvr additive="base">
                                        <p:cTn id="75" dur="500" fill="hold"/>
                                        <p:tgtEl>
                                          <p:spTgt spid="22"/>
                                        </p:tgtEl>
                                        <p:attrNameLst>
                                          <p:attrName>ppt_x</p:attrName>
                                        </p:attrNameLst>
                                      </p:cBhvr>
                                      <p:tavLst>
                                        <p:tav tm="0">
                                          <p:val>
                                            <p:strVal val="#ppt_x"/>
                                          </p:val>
                                        </p:tav>
                                        <p:tav tm="100000">
                                          <p:val>
                                            <p:strVal val="#ppt_x"/>
                                          </p:val>
                                        </p:tav>
                                      </p:tavLst>
                                    </p:anim>
                                    <p:anim calcmode="lin" valueType="num">
                                      <p:cBhvr additive="base">
                                        <p:cTn id="76" dur="500" fill="hold"/>
                                        <p:tgtEl>
                                          <p:spTgt spid="2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p:bldP spid="16" grpId="0"/>
      <p:bldP spid="16" grpId="1"/>
      <p:bldP spid="17" grpId="0"/>
      <p:bldP spid="17" grpId="1"/>
      <p:bldP spid="18" grpId="0" animBg="1"/>
      <p:bldP spid="19" grpId="0" animBg="1"/>
      <p:bldP spid="20" grpId="0" animBg="1"/>
      <p:bldP spid="21" grpId="0"/>
      <p:bldP spid="22"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Page Title"/>
          <p:cNvSpPr>
            <a:spLocks noGrp="1"/>
          </p:cNvSpPr>
          <p:nvPr>
            <p:ph type="title" idx="4294967295"/>
          </p:nvPr>
        </p:nvSpPr>
        <p:spPr>
          <a:xfrm>
            <a:off x="152400" y="127000"/>
            <a:ext cx="8229600" cy="639763"/>
          </a:xfrm>
        </p:spPr>
        <p:txBody>
          <a:bodyPr/>
          <a:lstStyle/>
          <a:p>
            <a:pPr algn="l"/>
            <a:r>
              <a:rPr lang="en-US" sz="3200" b="1" smtClean="0">
                <a:solidFill>
                  <a:schemeClr val="bg1"/>
                </a:solidFill>
                <a:ea typeface="ＭＳ Ｐゴシック" charset="-128"/>
              </a:rPr>
              <a:t>Agenda:</a:t>
            </a:r>
          </a:p>
        </p:txBody>
      </p:sp>
      <p:sp>
        <p:nvSpPr>
          <p:cNvPr id="20483" name="Warm Up Link">
            <a:hlinkClick r:id="rId3" action="ppaction://hlinksldjump"/>
          </p:cNvPr>
          <p:cNvSpPr txBox="1">
            <a:spLocks noChangeArrowheads="1"/>
          </p:cNvSpPr>
          <p:nvPr/>
        </p:nvSpPr>
        <p:spPr bwMode="auto">
          <a:xfrm>
            <a:off x="304800" y="1885950"/>
            <a:ext cx="5867400" cy="422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marL="457200" indent="-457200" eaLnBrk="0" hangingPunct="0">
              <a:defRPr>
                <a:solidFill>
                  <a:schemeClr val="tx1"/>
                </a:solidFill>
                <a:latin typeface="Calibri" charset="0"/>
                <a:ea typeface="ＭＳ Ｐゴシック" charset="-128"/>
              </a:defRPr>
            </a:lvl1pPr>
            <a:lvl2pPr marL="742950" indent="-285750" eaLnBrk="0" hangingPunct="0">
              <a:defRPr>
                <a:solidFill>
                  <a:schemeClr val="tx1"/>
                </a:solidFill>
                <a:latin typeface="Calibri" charset="0"/>
                <a:ea typeface="ＭＳ Ｐゴシック" charset="-128"/>
              </a:defRPr>
            </a:lvl2pPr>
            <a:lvl3pPr marL="1143000" indent="-228600" eaLnBrk="0" hangingPunct="0">
              <a:defRPr>
                <a:solidFill>
                  <a:schemeClr val="tx1"/>
                </a:solidFill>
                <a:latin typeface="Calibri" charset="0"/>
                <a:ea typeface="ＭＳ Ｐゴシック" charset="-128"/>
              </a:defRPr>
            </a:lvl3pPr>
            <a:lvl4pPr marL="1600200" indent="-228600" eaLnBrk="0" hangingPunct="0">
              <a:defRPr>
                <a:solidFill>
                  <a:schemeClr val="tx1"/>
                </a:solidFill>
                <a:latin typeface="Calibri" charset="0"/>
                <a:ea typeface="ＭＳ Ｐゴシック" charset="-128"/>
              </a:defRPr>
            </a:lvl4pPr>
            <a:lvl5pPr marL="2057400" indent="-228600" eaLnBrk="0" hangingPunct="0">
              <a:defRPr>
                <a:solidFill>
                  <a:schemeClr val="tx1"/>
                </a:solidFill>
                <a:latin typeface="Calibri" charset="0"/>
                <a:ea typeface="ＭＳ Ｐゴシック" charset="-128"/>
              </a:defRPr>
            </a:lvl5pPr>
            <a:lvl6pPr marL="2514600" indent="-228600" eaLnBrk="0" fontAlgn="base" hangingPunct="0">
              <a:spcBef>
                <a:spcPct val="0"/>
              </a:spcBef>
              <a:spcAft>
                <a:spcPct val="0"/>
              </a:spcAft>
              <a:defRPr>
                <a:solidFill>
                  <a:schemeClr val="tx1"/>
                </a:solidFill>
                <a:latin typeface="Calibri" charset="0"/>
                <a:ea typeface="ＭＳ Ｐゴシック" charset="-128"/>
              </a:defRPr>
            </a:lvl6pPr>
            <a:lvl7pPr marL="2971800" indent="-228600" eaLnBrk="0" fontAlgn="base" hangingPunct="0">
              <a:spcBef>
                <a:spcPct val="0"/>
              </a:spcBef>
              <a:spcAft>
                <a:spcPct val="0"/>
              </a:spcAft>
              <a:defRPr>
                <a:solidFill>
                  <a:schemeClr val="tx1"/>
                </a:solidFill>
                <a:latin typeface="Calibri" charset="0"/>
                <a:ea typeface="ＭＳ Ｐゴシック" charset="-128"/>
              </a:defRPr>
            </a:lvl7pPr>
            <a:lvl8pPr marL="3429000" indent="-228600" eaLnBrk="0" fontAlgn="base" hangingPunct="0">
              <a:spcBef>
                <a:spcPct val="0"/>
              </a:spcBef>
              <a:spcAft>
                <a:spcPct val="0"/>
              </a:spcAft>
              <a:defRPr>
                <a:solidFill>
                  <a:schemeClr val="tx1"/>
                </a:solidFill>
                <a:latin typeface="Calibri" charset="0"/>
                <a:ea typeface="ＭＳ Ｐゴシック" charset="-128"/>
              </a:defRPr>
            </a:lvl8pPr>
            <a:lvl9pPr marL="3886200" indent="-228600" eaLnBrk="0" fontAlgn="base" hangingPunct="0">
              <a:spcBef>
                <a:spcPct val="0"/>
              </a:spcBef>
              <a:spcAft>
                <a:spcPct val="0"/>
              </a:spcAft>
              <a:defRPr>
                <a:solidFill>
                  <a:schemeClr val="tx1"/>
                </a:solidFill>
                <a:latin typeface="Calibri" charset="0"/>
                <a:ea typeface="ＭＳ Ｐゴシック" charset="-128"/>
              </a:defRPr>
            </a:lvl9pPr>
          </a:lstStyle>
          <a:p>
            <a:pPr eaLnBrk="1" hangingPunct="1"/>
            <a:r>
              <a:rPr lang="en-US" sz="2400" dirty="0">
                <a:solidFill>
                  <a:srgbClr val="FFFF00"/>
                </a:solidFill>
              </a:rPr>
              <a:t>1) Warm </a:t>
            </a:r>
            <a:r>
              <a:rPr lang="en-US" sz="2400" dirty="0" smtClean="0">
                <a:solidFill>
                  <a:srgbClr val="FFFF00"/>
                </a:solidFill>
              </a:rPr>
              <a:t>Up: Hypothesize </a:t>
            </a:r>
            <a:endParaRPr lang="en-US" sz="2400" dirty="0">
              <a:solidFill>
                <a:schemeClr val="bg1"/>
              </a:solidFill>
            </a:endParaRPr>
          </a:p>
        </p:txBody>
      </p:sp>
      <p:sp>
        <p:nvSpPr>
          <p:cNvPr id="20484" name="Launch Link">
            <a:hlinkClick r:id="rId4" action="ppaction://hlinksldjump"/>
          </p:cNvPr>
          <p:cNvSpPr txBox="1">
            <a:spLocks noChangeArrowheads="1"/>
          </p:cNvSpPr>
          <p:nvPr/>
        </p:nvSpPr>
        <p:spPr bwMode="auto">
          <a:xfrm>
            <a:off x="304800" y="2298700"/>
            <a:ext cx="6858000" cy="509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marL="609600" indent="-609600" eaLnBrk="0" hangingPunct="0">
              <a:defRPr>
                <a:solidFill>
                  <a:schemeClr val="tx1"/>
                </a:solidFill>
                <a:latin typeface="Calibri" charset="0"/>
                <a:ea typeface="ＭＳ Ｐゴシック" charset="-128"/>
              </a:defRPr>
            </a:lvl1pPr>
            <a:lvl2pPr marL="742950" indent="-285750" eaLnBrk="0" hangingPunct="0">
              <a:defRPr>
                <a:solidFill>
                  <a:schemeClr val="tx1"/>
                </a:solidFill>
                <a:latin typeface="Calibri" charset="0"/>
                <a:ea typeface="ＭＳ Ｐゴシック" charset="-128"/>
              </a:defRPr>
            </a:lvl2pPr>
            <a:lvl3pPr marL="1143000" indent="-228600" eaLnBrk="0" hangingPunct="0">
              <a:defRPr>
                <a:solidFill>
                  <a:schemeClr val="tx1"/>
                </a:solidFill>
                <a:latin typeface="Calibri" charset="0"/>
                <a:ea typeface="ＭＳ Ｐゴシック" charset="-128"/>
              </a:defRPr>
            </a:lvl3pPr>
            <a:lvl4pPr marL="1600200" indent="-228600" eaLnBrk="0" hangingPunct="0">
              <a:defRPr>
                <a:solidFill>
                  <a:schemeClr val="tx1"/>
                </a:solidFill>
                <a:latin typeface="Calibri" charset="0"/>
                <a:ea typeface="ＭＳ Ｐゴシック" charset="-128"/>
              </a:defRPr>
            </a:lvl4pPr>
            <a:lvl5pPr marL="2057400" indent="-228600" eaLnBrk="0" hangingPunct="0">
              <a:defRPr>
                <a:solidFill>
                  <a:schemeClr val="tx1"/>
                </a:solidFill>
                <a:latin typeface="Calibri" charset="0"/>
                <a:ea typeface="ＭＳ Ｐゴシック" charset="-128"/>
              </a:defRPr>
            </a:lvl5pPr>
            <a:lvl6pPr marL="2514600" indent="-228600" eaLnBrk="0" fontAlgn="base" hangingPunct="0">
              <a:spcBef>
                <a:spcPct val="0"/>
              </a:spcBef>
              <a:spcAft>
                <a:spcPct val="0"/>
              </a:spcAft>
              <a:defRPr>
                <a:solidFill>
                  <a:schemeClr val="tx1"/>
                </a:solidFill>
                <a:latin typeface="Calibri" charset="0"/>
                <a:ea typeface="ＭＳ Ｐゴシック" charset="-128"/>
              </a:defRPr>
            </a:lvl6pPr>
            <a:lvl7pPr marL="2971800" indent="-228600" eaLnBrk="0" fontAlgn="base" hangingPunct="0">
              <a:spcBef>
                <a:spcPct val="0"/>
              </a:spcBef>
              <a:spcAft>
                <a:spcPct val="0"/>
              </a:spcAft>
              <a:defRPr>
                <a:solidFill>
                  <a:schemeClr val="tx1"/>
                </a:solidFill>
                <a:latin typeface="Calibri" charset="0"/>
                <a:ea typeface="ＭＳ Ｐゴシック" charset="-128"/>
              </a:defRPr>
            </a:lvl7pPr>
            <a:lvl8pPr marL="3429000" indent="-228600" eaLnBrk="0" fontAlgn="base" hangingPunct="0">
              <a:spcBef>
                <a:spcPct val="0"/>
              </a:spcBef>
              <a:spcAft>
                <a:spcPct val="0"/>
              </a:spcAft>
              <a:defRPr>
                <a:solidFill>
                  <a:schemeClr val="tx1"/>
                </a:solidFill>
                <a:latin typeface="Calibri" charset="0"/>
                <a:ea typeface="ＭＳ Ｐゴシック" charset="-128"/>
              </a:defRPr>
            </a:lvl8pPr>
            <a:lvl9pPr marL="3886200" indent="-228600" eaLnBrk="0" fontAlgn="base" hangingPunct="0">
              <a:spcBef>
                <a:spcPct val="0"/>
              </a:spcBef>
              <a:spcAft>
                <a:spcPct val="0"/>
              </a:spcAft>
              <a:defRPr>
                <a:solidFill>
                  <a:schemeClr val="tx1"/>
                </a:solidFill>
                <a:latin typeface="Calibri" charset="0"/>
                <a:ea typeface="ＭＳ Ｐゴシック" charset="-128"/>
              </a:defRPr>
            </a:lvl9pPr>
          </a:lstStyle>
          <a:p>
            <a:pPr eaLnBrk="1" hangingPunct="1">
              <a:buClr>
                <a:schemeClr val="bg1"/>
              </a:buClr>
            </a:pPr>
            <a:r>
              <a:rPr lang="en-US" sz="2400" dirty="0">
                <a:solidFill>
                  <a:srgbClr val="FFFF00"/>
                </a:solidFill>
              </a:rPr>
              <a:t>2) </a:t>
            </a:r>
            <a:r>
              <a:rPr lang="en-US" sz="2400" dirty="0" smtClean="0">
                <a:solidFill>
                  <a:srgbClr val="FFFF00"/>
                </a:solidFill>
              </a:rPr>
              <a:t>Launch: Mission Details</a:t>
            </a:r>
            <a:endParaRPr lang="en-US" sz="2400" dirty="0">
              <a:solidFill>
                <a:schemeClr val="bg1"/>
              </a:solidFill>
            </a:endParaRPr>
          </a:p>
        </p:txBody>
      </p:sp>
      <p:sp>
        <p:nvSpPr>
          <p:cNvPr id="20485" name="Explore Link">
            <a:hlinkClick r:id="rId5" action="ppaction://hlinksldjump"/>
          </p:cNvPr>
          <p:cNvSpPr txBox="1">
            <a:spLocks noChangeArrowheads="1"/>
          </p:cNvSpPr>
          <p:nvPr/>
        </p:nvSpPr>
        <p:spPr bwMode="auto">
          <a:xfrm>
            <a:off x="304800" y="2832100"/>
            <a:ext cx="5867400" cy="509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marL="609600" indent="-609600" eaLnBrk="0" hangingPunct="0">
              <a:defRPr>
                <a:solidFill>
                  <a:schemeClr val="tx1"/>
                </a:solidFill>
                <a:latin typeface="Calibri" charset="0"/>
                <a:ea typeface="ＭＳ Ｐゴシック" charset="-128"/>
              </a:defRPr>
            </a:lvl1pPr>
            <a:lvl2pPr marL="742950" indent="-285750" eaLnBrk="0" hangingPunct="0">
              <a:defRPr>
                <a:solidFill>
                  <a:schemeClr val="tx1"/>
                </a:solidFill>
                <a:latin typeface="Calibri" charset="0"/>
                <a:ea typeface="ＭＳ Ｐゴシック" charset="-128"/>
              </a:defRPr>
            </a:lvl2pPr>
            <a:lvl3pPr marL="1143000" indent="-228600" eaLnBrk="0" hangingPunct="0">
              <a:defRPr>
                <a:solidFill>
                  <a:schemeClr val="tx1"/>
                </a:solidFill>
                <a:latin typeface="Calibri" charset="0"/>
                <a:ea typeface="ＭＳ Ｐゴシック" charset="-128"/>
              </a:defRPr>
            </a:lvl3pPr>
            <a:lvl4pPr marL="1600200" indent="-228600" eaLnBrk="0" hangingPunct="0">
              <a:defRPr>
                <a:solidFill>
                  <a:schemeClr val="tx1"/>
                </a:solidFill>
                <a:latin typeface="Calibri" charset="0"/>
                <a:ea typeface="ＭＳ Ｐゴシック" charset="-128"/>
              </a:defRPr>
            </a:lvl4pPr>
            <a:lvl5pPr marL="2057400" indent="-228600" eaLnBrk="0" hangingPunct="0">
              <a:defRPr>
                <a:solidFill>
                  <a:schemeClr val="tx1"/>
                </a:solidFill>
                <a:latin typeface="Calibri" charset="0"/>
                <a:ea typeface="ＭＳ Ｐゴシック" charset="-128"/>
              </a:defRPr>
            </a:lvl5pPr>
            <a:lvl6pPr marL="2514600" indent="-228600" eaLnBrk="0" fontAlgn="base" hangingPunct="0">
              <a:spcBef>
                <a:spcPct val="0"/>
              </a:spcBef>
              <a:spcAft>
                <a:spcPct val="0"/>
              </a:spcAft>
              <a:defRPr>
                <a:solidFill>
                  <a:schemeClr val="tx1"/>
                </a:solidFill>
                <a:latin typeface="Calibri" charset="0"/>
                <a:ea typeface="ＭＳ Ｐゴシック" charset="-128"/>
              </a:defRPr>
            </a:lvl6pPr>
            <a:lvl7pPr marL="2971800" indent="-228600" eaLnBrk="0" fontAlgn="base" hangingPunct="0">
              <a:spcBef>
                <a:spcPct val="0"/>
              </a:spcBef>
              <a:spcAft>
                <a:spcPct val="0"/>
              </a:spcAft>
              <a:defRPr>
                <a:solidFill>
                  <a:schemeClr val="tx1"/>
                </a:solidFill>
                <a:latin typeface="Calibri" charset="0"/>
                <a:ea typeface="ＭＳ Ｐゴシック" charset="-128"/>
              </a:defRPr>
            </a:lvl7pPr>
            <a:lvl8pPr marL="3429000" indent="-228600" eaLnBrk="0" fontAlgn="base" hangingPunct="0">
              <a:spcBef>
                <a:spcPct val="0"/>
              </a:spcBef>
              <a:spcAft>
                <a:spcPct val="0"/>
              </a:spcAft>
              <a:defRPr>
                <a:solidFill>
                  <a:schemeClr val="tx1"/>
                </a:solidFill>
                <a:latin typeface="Calibri" charset="0"/>
                <a:ea typeface="ＭＳ Ｐゴシック" charset="-128"/>
              </a:defRPr>
            </a:lvl8pPr>
            <a:lvl9pPr marL="3886200" indent="-228600" eaLnBrk="0" fontAlgn="base" hangingPunct="0">
              <a:spcBef>
                <a:spcPct val="0"/>
              </a:spcBef>
              <a:spcAft>
                <a:spcPct val="0"/>
              </a:spcAft>
              <a:defRPr>
                <a:solidFill>
                  <a:schemeClr val="tx1"/>
                </a:solidFill>
                <a:latin typeface="Calibri" charset="0"/>
                <a:ea typeface="ＭＳ Ｐゴシック" charset="-128"/>
              </a:defRPr>
            </a:lvl9pPr>
          </a:lstStyle>
          <a:p>
            <a:pPr eaLnBrk="1" hangingPunct="1">
              <a:buClr>
                <a:schemeClr val="bg1"/>
              </a:buClr>
            </a:pPr>
            <a:r>
              <a:rPr lang="en-US" sz="2400" dirty="0">
                <a:solidFill>
                  <a:srgbClr val="FFFF00"/>
                </a:solidFill>
              </a:rPr>
              <a:t>3) </a:t>
            </a:r>
            <a:r>
              <a:rPr lang="en-US" sz="2400" dirty="0" smtClean="0">
                <a:solidFill>
                  <a:srgbClr val="FFFF00"/>
                </a:solidFill>
              </a:rPr>
              <a:t>Explore: </a:t>
            </a:r>
            <a:r>
              <a:rPr lang="en-US" sz="2400" dirty="0" err="1" smtClean="0">
                <a:solidFill>
                  <a:srgbClr val="FFFF00"/>
                </a:solidFill>
              </a:rPr>
              <a:t>Jigsawed</a:t>
            </a:r>
            <a:r>
              <a:rPr lang="en-US" sz="2400" dirty="0" smtClean="0">
                <a:solidFill>
                  <a:srgbClr val="FFFF00"/>
                </a:solidFill>
              </a:rPr>
              <a:t> Reading </a:t>
            </a:r>
            <a:endParaRPr lang="en-US" sz="2400" dirty="0">
              <a:solidFill>
                <a:schemeClr val="bg1"/>
              </a:solidFill>
            </a:endParaRPr>
          </a:p>
        </p:txBody>
      </p:sp>
      <p:sp>
        <p:nvSpPr>
          <p:cNvPr id="20486" name="Summary Link">
            <a:hlinkClick r:id="rId6" action="ppaction://hlinksldjump"/>
          </p:cNvPr>
          <p:cNvSpPr txBox="1">
            <a:spLocks noChangeArrowheads="1"/>
          </p:cNvSpPr>
          <p:nvPr/>
        </p:nvSpPr>
        <p:spPr bwMode="auto">
          <a:xfrm>
            <a:off x="304800" y="3365500"/>
            <a:ext cx="6172200" cy="465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marL="609600" indent="-609600" eaLnBrk="0" hangingPunct="0">
              <a:defRPr>
                <a:solidFill>
                  <a:schemeClr val="tx1"/>
                </a:solidFill>
                <a:latin typeface="Calibri" charset="0"/>
                <a:ea typeface="ＭＳ Ｐゴシック" charset="-128"/>
              </a:defRPr>
            </a:lvl1pPr>
            <a:lvl2pPr marL="742950" indent="-285750" eaLnBrk="0" hangingPunct="0">
              <a:defRPr>
                <a:solidFill>
                  <a:schemeClr val="tx1"/>
                </a:solidFill>
                <a:latin typeface="Calibri" charset="0"/>
                <a:ea typeface="ＭＳ Ｐゴシック" charset="-128"/>
              </a:defRPr>
            </a:lvl2pPr>
            <a:lvl3pPr marL="1143000" indent="-228600" eaLnBrk="0" hangingPunct="0">
              <a:defRPr>
                <a:solidFill>
                  <a:schemeClr val="tx1"/>
                </a:solidFill>
                <a:latin typeface="Calibri" charset="0"/>
                <a:ea typeface="ＭＳ Ｐゴシック" charset="-128"/>
              </a:defRPr>
            </a:lvl3pPr>
            <a:lvl4pPr marL="1600200" indent="-228600" eaLnBrk="0" hangingPunct="0">
              <a:defRPr>
                <a:solidFill>
                  <a:schemeClr val="tx1"/>
                </a:solidFill>
                <a:latin typeface="Calibri" charset="0"/>
                <a:ea typeface="ＭＳ Ｐゴシック" charset="-128"/>
              </a:defRPr>
            </a:lvl4pPr>
            <a:lvl5pPr marL="2057400" indent="-228600" eaLnBrk="0" hangingPunct="0">
              <a:defRPr>
                <a:solidFill>
                  <a:schemeClr val="tx1"/>
                </a:solidFill>
                <a:latin typeface="Calibri" charset="0"/>
                <a:ea typeface="ＭＳ Ｐゴシック" charset="-128"/>
              </a:defRPr>
            </a:lvl5pPr>
            <a:lvl6pPr marL="2514600" indent="-228600" eaLnBrk="0" fontAlgn="base" hangingPunct="0">
              <a:spcBef>
                <a:spcPct val="0"/>
              </a:spcBef>
              <a:spcAft>
                <a:spcPct val="0"/>
              </a:spcAft>
              <a:defRPr>
                <a:solidFill>
                  <a:schemeClr val="tx1"/>
                </a:solidFill>
                <a:latin typeface="Calibri" charset="0"/>
                <a:ea typeface="ＭＳ Ｐゴシック" charset="-128"/>
              </a:defRPr>
            </a:lvl6pPr>
            <a:lvl7pPr marL="2971800" indent="-228600" eaLnBrk="0" fontAlgn="base" hangingPunct="0">
              <a:spcBef>
                <a:spcPct val="0"/>
              </a:spcBef>
              <a:spcAft>
                <a:spcPct val="0"/>
              </a:spcAft>
              <a:defRPr>
                <a:solidFill>
                  <a:schemeClr val="tx1"/>
                </a:solidFill>
                <a:latin typeface="Calibri" charset="0"/>
                <a:ea typeface="ＭＳ Ｐゴシック" charset="-128"/>
              </a:defRPr>
            </a:lvl7pPr>
            <a:lvl8pPr marL="3429000" indent="-228600" eaLnBrk="0" fontAlgn="base" hangingPunct="0">
              <a:spcBef>
                <a:spcPct val="0"/>
              </a:spcBef>
              <a:spcAft>
                <a:spcPct val="0"/>
              </a:spcAft>
              <a:defRPr>
                <a:solidFill>
                  <a:schemeClr val="tx1"/>
                </a:solidFill>
                <a:latin typeface="Calibri" charset="0"/>
                <a:ea typeface="ＭＳ Ｐゴシック" charset="-128"/>
              </a:defRPr>
            </a:lvl8pPr>
            <a:lvl9pPr marL="3886200" indent="-228600" eaLnBrk="0" fontAlgn="base" hangingPunct="0">
              <a:spcBef>
                <a:spcPct val="0"/>
              </a:spcBef>
              <a:spcAft>
                <a:spcPct val="0"/>
              </a:spcAft>
              <a:defRPr>
                <a:solidFill>
                  <a:schemeClr val="tx1"/>
                </a:solidFill>
                <a:latin typeface="Calibri" charset="0"/>
                <a:ea typeface="ＭＳ Ｐゴシック" charset="-128"/>
              </a:defRPr>
            </a:lvl9pPr>
          </a:lstStyle>
          <a:p>
            <a:pPr eaLnBrk="1" hangingPunct="1">
              <a:buClr>
                <a:schemeClr val="bg1"/>
              </a:buClr>
            </a:pPr>
            <a:r>
              <a:rPr lang="en-US" sz="2400" dirty="0">
                <a:solidFill>
                  <a:srgbClr val="FFFF00"/>
                </a:solidFill>
              </a:rPr>
              <a:t>4) </a:t>
            </a:r>
            <a:r>
              <a:rPr lang="en-US" sz="2400" dirty="0" smtClean="0">
                <a:solidFill>
                  <a:srgbClr val="FFFF00"/>
                </a:solidFill>
              </a:rPr>
              <a:t>Summary: Evaluating the Plan</a:t>
            </a:r>
            <a:endParaRPr lang="en-US" sz="2400" dirty="0">
              <a:solidFill>
                <a:srgbClr val="FFFF00"/>
              </a:solidFill>
            </a:endParaRPr>
          </a:p>
        </p:txBody>
      </p:sp>
      <p:sp>
        <p:nvSpPr>
          <p:cNvPr id="20487" name="Practice Link">
            <a:hlinkClick r:id="rId7" action="ppaction://hlinksldjump"/>
          </p:cNvPr>
          <p:cNvSpPr txBox="1">
            <a:spLocks noChangeArrowheads="1"/>
          </p:cNvSpPr>
          <p:nvPr/>
        </p:nvSpPr>
        <p:spPr bwMode="auto">
          <a:xfrm>
            <a:off x="304800" y="3830638"/>
            <a:ext cx="5638800" cy="487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marL="609600" indent="-609600" eaLnBrk="0" hangingPunct="0">
              <a:defRPr>
                <a:solidFill>
                  <a:schemeClr val="tx1"/>
                </a:solidFill>
                <a:latin typeface="Calibri" charset="0"/>
                <a:ea typeface="ＭＳ Ｐゴシック" charset="-128"/>
              </a:defRPr>
            </a:lvl1pPr>
            <a:lvl2pPr marL="742950" indent="-285750" eaLnBrk="0" hangingPunct="0">
              <a:defRPr>
                <a:solidFill>
                  <a:schemeClr val="tx1"/>
                </a:solidFill>
                <a:latin typeface="Calibri" charset="0"/>
                <a:ea typeface="ＭＳ Ｐゴシック" charset="-128"/>
              </a:defRPr>
            </a:lvl2pPr>
            <a:lvl3pPr marL="1143000" indent="-228600" eaLnBrk="0" hangingPunct="0">
              <a:defRPr>
                <a:solidFill>
                  <a:schemeClr val="tx1"/>
                </a:solidFill>
                <a:latin typeface="Calibri" charset="0"/>
                <a:ea typeface="ＭＳ Ｐゴシック" charset="-128"/>
              </a:defRPr>
            </a:lvl3pPr>
            <a:lvl4pPr marL="1600200" indent="-228600" eaLnBrk="0" hangingPunct="0">
              <a:defRPr>
                <a:solidFill>
                  <a:schemeClr val="tx1"/>
                </a:solidFill>
                <a:latin typeface="Calibri" charset="0"/>
                <a:ea typeface="ＭＳ Ｐゴシック" charset="-128"/>
              </a:defRPr>
            </a:lvl4pPr>
            <a:lvl5pPr marL="2057400" indent="-228600" eaLnBrk="0" hangingPunct="0">
              <a:defRPr>
                <a:solidFill>
                  <a:schemeClr val="tx1"/>
                </a:solidFill>
                <a:latin typeface="Calibri" charset="0"/>
                <a:ea typeface="ＭＳ Ｐゴシック" charset="-128"/>
              </a:defRPr>
            </a:lvl5pPr>
            <a:lvl6pPr marL="2514600" indent="-228600" eaLnBrk="0" fontAlgn="base" hangingPunct="0">
              <a:spcBef>
                <a:spcPct val="0"/>
              </a:spcBef>
              <a:spcAft>
                <a:spcPct val="0"/>
              </a:spcAft>
              <a:defRPr>
                <a:solidFill>
                  <a:schemeClr val="tx1"/>
                </a:solidFill>
                <a:latin typeface="Calibri" charset="0"/>
                <a:ea typeface="ＭＳ Ｐゴシック" charset="-128"/>
              </a:defRPr>
            </a:lvl6pPr>
            <a:lvl7pPr marL="2971800" indent="-228600" eaLnBrk="0" fontAlgn="base" hangingPunct="0">
              <a:spcBef>
                <a:spcPct val="0"/>
              </a:spcBef>
              <a:spcAft>
                <a:spcPct val="0"/>
              </a:spcAft>
              <a:defRPr>
                <a:solidFill>
                  <a:schemeClr val="tx1"/>
                </a:solidFill>
                <a:latin typeface="Calibri" charset="0"/>
                <a:ea typeface="ＭＳ Ｐゴシック" charset="-128"/>
              </a:defRPr>
            </a:lvl7pPr>
            <a:lvl8pPr marL="3429000" indent="-228600" eaLnBrk="0" fontAlgn="base" hangingPunct="0">
              <a:spcBef>
                <a:spcPct val="0"/>
              </a:spcBef>
              <a:spcAft>
                <a:spcPct val="0"/>
              </a:spcAft>
              <a:defRPr>
                <a:solidFill>
                  <a:schemeClr val="tx1"/>
                </a:solidFill>
                <a:latin typeface="Calibri" charset="0"/>
                <a:ea typeface="ＭＳ Ｐゴシック" charset="-128"/>
              </a:defRPr>
            </a:lvl8pPr>
            <a:lvl9pPr marL="3886200" indent="-228600" eaLnBrk="0" fontAlgn="base" hangingPunct="0">
              <a:spcBef>
                <a:spcPct val="0"/>
              </a:spcBef>
              <a:spcAft>
                <a:spcPct val="0"/>
              </a:spcAft>
              <a:defRPr>
                <a:solidFill>
                  <a:schemeClr val="tx1"/>
                </a:solidFill>
                <a:latin typeface="Calibri" charset="0"/>
                <a:ea typeface="ＭＳ Ｐゴシック" charset="-128"/>
              </a:defRPr>
            </a:lvl9pPr>
          </a:lstStyle>
          <a:p>
            <a:pPr eaLnBrk="1" hangingPunct="1">
              <a:buClr>
                <a:schemeClr val="bg1"/>
              </a:buClr>
            </a:pPr>
            <a:r>
              <a:rPr lang="en-US" sz="2400" dirty="0">
                <a:solidFill>
                  <a:srgbClr val="FFFF00"/>
                </a:solidFill>
              </a:rPr>
              <a:t>5) </a:t>
            </a:r>
            <a:r>
              <a:rPr lang="en-US" sz="2400" dirty="0" smtClean="0">
                <a:solidFill>
                  <a:srgbClr val="FFFF00"/>
                </a:solidFill>
              </a:rPr>
              <a:t>Practice: Reflection</a:t>
            </a:r>
            <a:endParaRPr lang="en-US" sz="2400" dirty="0">
              <a:solidFill>
                <a:srgbClr val="FFFF00"/>
              </a:solidFill>
            </a:endParaRPr>
          </a:p>
        </p:txBody>
      </p:sp>
      <p:sp>
        <p:nvSpPr>
          <p:cNvPr id="20488" name="Assessment Link">
            <a:hlinkClick r:id="rId8" action="ppaction://hlinksldjump"/>
          </p:cNvPr>
          <p:cNvSpPr txBox="1">
            <a:spLocks noChangeArrowheads="1"/>
          </p:cNvSpPr>
          <p:nvPr/>
        </p:nvSpPr>
        <p:spPr bwMode="auto">
          <a:xfrm>
            <a:off x="304800" y="4318000"/>
            <a:ext cx="3581400" cy="48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marL="609600" indent="-609600" eaLnBrk="0" hangingPunct="0">
              <a:defRPr>
                <a:solidFill>
                  <a:schemeClr val="tx1"/>
                </a:solidFill>
                <a:latin typeface="Calibri" charset="0"/>
                <a:ea typeface="ＭＳ Ｐゴシック" charset="-128"/>
              </a:defRPr>
            </a:lvl1pPr>
            <a:lvl2pPr marL="742950" indent="-285750" eaLnBrk="0" hangingPunct="0">
              <a:defRPr>
                <a:solidFill>
                  <a:schemeClr val="tx1"/>
                </a:solidFill>
                <a:latin typeface="Calibri" charset="0"/>
                <a:ea typeface="ＭＳ Ｐゴシック" charset="-128"/>
              </a:defRPr>
            </a:lvl2pPr>
            <a:lvl3pPr marL="1143000" indent="-228600" eaLnBrk="0" hangingPunct="0">
              <a:defRPr>
                <a:solidFill>
                  <a:schemeClr val="tx1"/>
                </a:solidFill>
                <a:latin typeface="Calibri" charset="0"/>
                <a:ea typeface="ＭＳ Ｐゴシック" charset="-128"/>
              </a:defRPr>
            </a:lvl3pPr>
            <a:lvl4pPr marL="1600200" indent="-228600" eaLnBrk="0" hangingPunct="0">
              <a:defRPr>
                <a:solidFill>
                  <a:schemeClr val="tx1"/>
                </a:solidFill>
                <a:latin typeface="Calibri" charset="0"/>
                <a:ea typeface="ＭＳ Ｐゴシック" charset="-128"/>
              </a:defRPr>
            </a:lvl4pPr>
            <a:lvl5pPr marL="2057400" indent="-228600" eaLnBrk="0" hangingPunct="0">
              <a:defRPr>
                <a:solidFill>
                  <a:schemeClr val="tx1"/>
                </a:solidFill>
                <a:latin typeface="Calibri" charset="0"/>
                <a:ea typeface="ＭＳ Ｐゴシック" charset="-128"/>
              </a:defRPr>
            </a:lvl5pPr>
            <a:lvl6pPr marL="2514600" indent="-228600" eaLnBrk="0" fontAlgn="base" hangingPunct="0">
              <a:spcBef>
                <a:spcPct val="0"/>
              </a:spcBef>
              <a:spcAft>
                <a:spcPct val="0"/>
              </a:spcAft>
              <a:defRPr>
                <a:solidFill>
                  <a:schemeClr val="tx1"/>
                </a:solidFill>
                <a:latin typeface="Calibri" charset="0"/>
                <a:ea typeface="ＭＳ Ｐゴシック" charset="-128"/>
              </a:defRPr>
            </a:lvl6pPr>
            <a:lvl7pPr marL="2971800" indent="-228600" eaLnBrk="0" fontAlgn="base" hangingPunct="0">
              <a:spcBef>
                <a:spcPct val="0"/>
              </a:spcBef>
              <a:spcAft>
                <a:spcPct val="0"/>
              </a:spcAft>
              <a:defRPr>
                <a:solidFill>
                  <a:schemeClr val="tx1"/>
                </a:solidFill>
                <a:latin typeface="Calibri" charset="0"/>
                <a:ea typeface="ＭＳ Ｐゴシック" charset="-128"/>
              </a:defRPr>
            </a:lvl7pPr>
            <a:lvl8pPr marL="3429000" indent="-228600" eaLnBrk="0" fontAlgn="base" hangingPunct="0">
              <a:spcBef>
                <a:spcPct val="0"/>
              </a:spcBef>
              <a:spcAft>
                <a:spcPct val="0"/>
              </a:spcAft>
              <a:defRPr>
                <a:solidFill>
                  <a:schemeClr val="tx1"/>
                </a:solidFill>
                <a:latin typeface="Calibri" charset="0"/>
                <a:ea typeface="ＭＳ Ｐゴシック" charset="-128"/>
              </a:defRPr>
            </a:lvl8pPr>
            <a:lvl9pPr marL="3886200" indent="-228600" eaLnBrk="0" fontAlgn="base" hangingPunct="0">
              <a:spcBef>
                <a:spcPct val="0"/>
              </a:spcBef>
              <a:spcAft>
                <a:spcPct val="0"/>
              </a:spcAft>
              <a:defRPr>
                <a:solidFill>
                  <a:schemeClr val="tx1"/>
                </a:solidFill>
                <a:latin typeface="Calibri" charset="0"/>
                <a:ea typeface="ＭＳ Ｐゴシック" charset="-128"/>
              </a:defRPr>
            </a:lvl9pPr>
          </a:lstStyle>
          <a:p>
            <a:pPr eaLnBrk="1" hangingPunct="1">
              <a:buClr>
                <a:schemeClr val="bg1"/>
              </a:buClr>
            </a:pPr>
            <a:r>
              <a:rPr lang="en-US" sz="2400" dirty="0">
                <a:solidFill>
                  <a:srgbClr val="FFFF00"/>
                </a:solidFill>
              </a:rPr>
              <a:t>6) </a:t>
            </a:r>
            <a:r>
              <a:rPr lang="en-US" sz="2400" dirty="0" smtClean="0">
                <a:solidFill>
                  <a:srgbClr val="FFFF00"/>
                </a:solidFill>
              </a:rPr>
              <a:t>Assessment: 3, 2, 1</a:t>
            </a:r>
            <a:endParaRPr lang="en-US" sz="2400" dirty="0">
              <a:solidFill>
                <a:schemeClr val="bg1"/>
              </a:solidFill>
            </a:endParaRPr>
          </a:p>
        </p:txBody>
      </p:sp>
      <p:sp>
        <p:nvSpPr>
          <p:cNvPr id="20489" name="Slide Number Placeholder 20"/>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Calibri" charset="0"/>
                <a:ea typeface="ＭＳ Ｐゴシック" charset="-128"/>
              </a:defRPr>
            </a:lvl1pPr>
            <a:lvl2pPr marL="742950" indent="-285750" eaLnBrk="0" hangingPunct="0">
              <a:defRPr>
                <a:solidFill>
                  <a:schemeClr val="tx1"/>
                </a:solidFill>
                <a:latin typeface="Calibri" charset="0"/>
                <a:ea typeface="ＭＳ Ｐゴシック" charset="-128"/>
              </a:defRPr>
            </a:lvl2pPr>
            <a:lvl3pPr marL="1143000" indent="-228600" eaLnBrk="0" hangingPunct="0">
              <a:defRPr>
                <a:solidFill>
                  <a:schemeClr val="tx1"/>
                </a:solidFill>
                <a:latin typeface="Calibri" charset="0"/>
                <a:ea typeface="ＭＳ Ｐゴシック" charset="-128"/>
              </a:defRPr>
            </a:lvl3pPr>
            <a:lvl4pPr marL="1600200" indent="-228600" eaLnBrk="0" hangingPunct="0">
              <a:defRPr>
                <a:solidFill>
                  <a:schemeClr val="tx1"/>
                </a:solidFill>
                <a:latin typeface="Calibri" charset="0"/>
                <a:ea typeface="ＭＳ Ｐゴシック" charset="-128"/>
              </a:defRPr>
            </a:lvl4pPr>
            <a:lvl5pPr marL="2057400" indent="-228600" eaLnBrk="0" hangingPunct="0">
              <a:defRPr>
                <a:solidFill>
                  <a:schemeClr val="tx1"/>
                </a:solidFill>
                <a:latin typeface="Calibri" charset="0"/>
                <a:ea typeface="ＭＳ Ｐゴシック" charset="-128"/>
              </a:defRPr>
            </a:lvl5pPr>
            <a:lvl6pPr marL="2514600" indent="-228600" eaLnBrk="0" fontAlgn="base" hangingPunct="0">
              <a:spcBef>
                <a:spcPct val="0"/>
              </a:spcBef>
              <a:spcAft>
                <a:spcPct val="0"/>
              </a:spcAft>
              <a:defRPr>
                <a:solidFill>
                  <a:schemeClr val="tx1"/>
                </a:solidFill>
                <a:latin typeface="Calibri" charset="0"/>
                <a:ea typeface="ＭＳ Ｐゴシック" charset="-128"/>
              </a:defRPr>
            </a:lvl6pPr>
            <a:lvl7pPr marL="2971800" indent="-228600" eaLnBrk="0" fontAlgn="base" hangingPunct="0">
              <a:spcBef>
                <a:spcPct val="0"/>
              </a:spcBef>
              <a:spcAft>
                <a:spcPct val="0"/>
              </a:spcAft>
              <a:defRPr>
                <a:solidFill>
                  <a:schemeClr val="tx1"/>
                </a:solidFill>
                <a:latin typeface="Calibri" charset="0"/>
                <a:ea typeface="ＭＳ Ｐゴシック" charset="-128"/>
              </a:defRPr>
            </a:lvl7pPr>
            <a:lvl8pPr marL="3429000" indent="-228600" eaLnBrk="0" fontAlgn="base" hangingPunct="0">
              <a:spcBef>
                <a:spcPct val="0"/>
              </a:spcBef>
              <a:spcAft>
                <a:spcPct val="0"/>
              </a:spcAft>
              <a:defRPr>
                <a:solidFill>
                  <a:schemeClr val="tx1"/>
                </a:solidFill>
                <a:latin typeface="Calibri" charset="0"/>
                <a:ea typeface="ＭＳ Ｐゴシック" charset="-128"/>
              </a:defRPr>
            </a:lvl8pPr>
            <a:lvl9pPr marL="3886200" indent="-228600" eaLnBrk="0" fontAlgn="base" hangingPunct="0">
              <a:spcBef>
                <a:spcPct val="0"/>
              </a:spcBef>
              <a:spcAft>
                <a:spcPct val="0"/>
              </a:spcAft>
              <a:defRPr>
                <a:solidFill>
                  <a:schemeClr val="tx1"/>
                </a:solidFill>
                <a:latin typeface="Calibri" charset="0"/>
                <a:ea typeface="ＭＳ Ｐゴシック" charset="-128"/>
              </a:defRPr>
            </a:lvl9pPr>
          </a:lstStyle>
          <a:p>
            <a:pPr algn="ctr" eaLnBrk="1" hangingPunct="1"/>
            <a:fld id="{AAE38FB8-AB62-4277-96D5-80A9F5AD35FB}" type="slidenum">
              <a:rPr lang="en-US" smtClean="0">
                <a:solidFill>
                  <a:schemeClr val="bg1"/>
                </a:solidFill>
              </a:rPr>
              <a:pPr algn="ctr" eaLnBrk="1" hangingPunct="1"/>
              <a:t>9</a:t>
            </a:fld>
            <a:endParaRPr lang="en-US" smtClean="0">
              <a:solidFill>
                <a:schemeClr val="bg1"/>
              </a:solidFill>
            </a:endParaRPr>
          </a:p>
        </p:txBody>
      </p:sp>
      <p:sp>
        <p:nvSpPr>
          <p:cNvPr id="12" name="Green Background"/>
          <p:cNvSpPr>
            <a:spLocks noChangeArrowheads="1"/>
          </p:cNvSpPr>
          <p:nvPr/>
        </p:nvSpPr>
        <p:spPr bwMode="auto">
          <a:xfrm>
            <a:off x="228600" y="914400"/>
            <a:ext cx="8686800" cy="728663"/>
          </a:xfrm>
          <a:prstGeom prst="roundRect">
            <a:avLst>
              <a:gd name="adj" fmla="val 25000"/>
            </a:avLst>
          </a:prstGeom>
          <a:solidFill>
            <a:schemeClr val="bg1">
              <a:lumMod val="95000"/>
            </a:schemeClr>
          </a:solidFill>
          <a:ln w="38100">
            <a:solidFill>
              <a:schemeClr val="accent1">
                <a:lumMod val="50000"/>
              </a:schemeClr>
            </a:solidFill>
            <a:round/>
            <a:headEnd/>
            <a:tailEnd/>
          </a:ln>
        </p:spPr>
        <p:txBody>
          <a:bodyPr wrap="none" anchor="ctr"/>
          <a:lstStyle/>
          <a:p>
            <a:pPr>
              <a:defRPr/>
            </a:pPr>
            <a:endParaRPr lang="en-US" sz="2000" b="1">
              <a:solidFill>
                <a:srgbClr val="FFFF00"/>
              </a:solidFill>
            </a:endParaRPr>
          </a:p>
        </p:txBody>
      </p:sp>
      <p:sp>
        <p:nvSpPr>
          <p:cNvPr id="13" name="Objective"/>
          <p:cNvSpPr txBox="1"/>
          <p:nvPr/>
        </p:nvSpPr>
        <p:spPr>
          <a:xfrm>
            <a:off x="296863" y="922338"/>
            <a:ext cx="8550275" cy="711200"/>
          </a:xfrm>
          <a:prstGeom prst="rect">
            <a:avLst/>
          </a:prstGeom>
        </p:spPr>
        <p:txBody>
          <a:bodyPr anchor="ctr">
            <a:normAutofit fontScale="92500" lnSpcReduction="10000"/>
          </a:bodyPr>
          <a:lstStyle/>
          <a:p>
            <a:pPr fontAlgn="auto">
              <a:spcAft>
                <a:spcPts val="0"/>
              </a:spcAft>
              <a:defRPr/>
            </a:pPr>
            <a:r>
              <a:rPr lang="en-US" sz="2400" b="1" i="1" dirty="0" smtClean="0">
                <a:solidFill>
                  <a:schemeClr val="accent1">
                    <a:lumMod val="50000"/>
                  </a:schemeClr>
                </a:solidFill>
                <a:latin typeface="Calibri" pitchFamily="34" charset="0"/>
                <a:ea typeface="+mn-ea"/>
                <a:cs typeface="Arial" charset="0"/>
              </a:rPr>
              <a:t>OBJECTIVE</a:t>
            </a:r>
            <a:r>
              <a:rPr lang="en-US" sz="2400" b="1" i="1" dirty="0" smtClean="0">
                <a:solidFill>
                  <a:schemeClr val="accent1">
                    <a:lumMod val="50000"/>
                  </a:schemeClr>
                </a:solidFill>
                <a:latin typeface="Calibri" pitchFamily="34" charset="0"/>
                <a:cs typeface="Arial" charset="0"/>
              </a:rPr>
              <a:t>: SWBAT evaluate the effectiveness of Caesar and Augustus’ plans for the expansion and maintenance of the Roman empire.</a:t>
            </a:r>
            <a:endParaRPr lang="en-US" sz="2400" dirty="0">
              <a:latin typeface="Perpetua" pitchFamily="18" charset="0"/>
              <a:ea typeface="+mj-ea"/>
              <a:cs typeface="+mj-cs"/>
            </a:endParaRPr>
          </a:p>
        </p:txBody>
      </p:sp>
      <p:grpSp>
        <p:nvGrpSpPr>
          <p:cNvPr id="20492" name="Group 13"/>
          <p:cNvGrpSpPr>
            <a:grpSpLocks/>
          </p:cNvGrpSpPr>
          <p:nvPr/>
        </p:nvGrpSpPr>
        <p:grpSpPr bwMode="auto">
          <a:xfrm>
            <a:off x="609600" y="6413500"/>
            <a:ext cx="7402513" cy="387350"/>
            <a:chOff x="609600" y="6414018"/>
            <a:chExt cx="7401771" cy="386725"/>
          </a:xfrm>
        </p:grpSpPr>
        <p:pic>
          <p:nvPicPr>
            <p:cNvPr id="20493" name="Picture 14" descr="blue.png"/>
            <p:cNvPicPr>
              <a:picLocks noChangeAspect="1"/>
            </p:cNvPicPr>
            <p:nvPr/>
          </p:nvPicPr>
          <p:blipFill>
            <a:blip r:embed="rId9">
              <a:extLst>
                <a:ext uri="{28A0092B-C50C-407E-A947-70E740481C1C}">
                  <a14:useLocalDpi xmlns:a14="http://schemas.microsoft.com/office/drawing/2010/main" val="0"/>
                </a:ext>
              </a:extLst>
            </a:blip>
            <a:srcRect/>
            <a:stretch>
              <a:fillRect/>
            </a:stretch>
          </p:blipFill>
          <p:spPr bwMode="auto">
            <a:xfrm>
              <a:off x="4343400" y="6419332"/>
              <a:ext cx="1828800" cy="3691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494" name="Picture 15" descr="red.png"/>
            <p:cNvPicPr>
              <a:picLocks noChangeAspect="1"/>
            </p:cNvPicPr>
            <p:nvPr/>
          </p:nvPicPr>
          <p:blipFill>
            <a:blip r:embed="rId10">
              <a:extLst>
                <a:ext uri="{28A0092B-C50C-407E-A947-70E740481C1C}">
                  <a14:useLocalDpi xmlns:a14="http://schemas.microsoft.com/office/drawing/2010/main" val="0"/>
                </a:ext>
              </a:extLst>
            </a:blip>
            <a:srcRect/>
            <a:stretch>
              <a:fillRect/>
            </a:stretch>
          </p:blipFill>
          <p:spPr bwMode="auto">
            <a:xfrm rot="216847" flipV="1">
              <a:off x="6182571" y="6414018"/>
              <a:ext cx="1828800" cy="386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495" name="Picture 16" descr="black.png"/>
            <p:cNvPicPr>
              <a:picLocks noChangeAspect="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609600" y="6435574"/>
              <a:ext cx="1828800" cy="3637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Tree>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6081</TotalTime>
  <Words>3787</Words>
  <Application>Microsoft Macintosh PowerPoint</Application>
  <PresentationFormat>On-screen Show (4:3)</PresentationFormat>
  <Paragraphs>425</Paragraphs>
  <Slides>29</Slides>
  <Notes>27</Notes>
  <HiddenSlides>7</HiddenSlides>
  <MMClips>0</MMClips>
  <ScaleCrop>false</ScaleCrop>
  <HeadingPairs>
    <vt:vector size="4" baseType="variant">
      <vt:variant>
        <vt:lpstr>Theme</vt:lpstr>
      </vt:variant>
      <vt:variant>
        <vt:i4>1</vt:i4>
      </vt:variant>
      <vt:variant>
        <vt:lpstr>Slide Titles</vt:lpstr>
      </vt:variant>
      <vt:variant>
        <vt:i4>29</vt:i4>
      </vt:variant>
    </vt:vector>
  </HeadingPairs>
  <TitlesOfParts>
    <vt:vector size="30" baseType="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Warm Up: Hypothesize</vt:lpstr>
      <vt:lpstr>Agenda:</vt:lpstr>
      <vt:lpstr>Launch: Mission Details</vt:lpstr>
      <vt:lpstr>Launch: Mission Details</vt:lpstr>
      <vt:lpstr>Launch: Mission Details</vt:lpstr>
      <vt:lpstr>Explore: Jigsawed Reading Instructions</vt:lpstr>
      <vt:lpstr>Explore: Military Action Practice </vt:lpstr>
      <vt:lpstr>Explore: Jigsawed Reading Instructions</vt:lpstr>
      <vt:lpstr>Explore: Jigsawed Reading Instructions</vt:lpstr>
      <vt:lpstr>Explore: Jigsawed Reading Instructions</vt:lpstr>
      <vt:lpstr>Summary: Evaluating the Plan</vt:lpstr>
      <vt:lpstr>Practice: Reflection</vt:lpstr>
      <vt:lpstr>Assessment: 3, 2, 1</vt:lpstr>
      <vt:lpstr>1st Time Users of 21st Century Lessons</vt:lpstr>
      <vt:lpstr>1st Time Users of 21st Century Lessons</vt:lpstr>
      <vt:lpstr>1st Time Users of 21st Century Lessons</vt:lpstr>
      <vt:lpstr>1st Time Users of 21st Century Lessons</vt:lpstr>
      <vt:lpstr>1st Time Users of 21st Century Lessons</vt:lpstr>
      <vt:lpstr>1st Time Users of 21st Century Lessons</vt:lpstr>
      <vt:lpstr>1st Time Users of 21st Century Lessons</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Shane Ulrich</dc:creator>
  <cp:lastModifiedBy>Marcy Ostberg</cp:lastModifiedBy>
  <cp:revision>535</cp:revision>
  <dcterms:created xsi:type="dcterms:W3CDTF">2013-09-01T19:30:54Z</dcterms:created>
  <dcterms:modified xsi:type="dcterms:W3CDTF">2013-09-02T19:55:02Z</dcterms:modified>
</cp:coreProperties>
</file>